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 id="2147483691" r:id="rId5"/>
    <p:sldMasterId id="2147483810" r:id="rId6"/>
  </p:sldMasterIdLst>
  <p:notesMasterIdLst>
    <p:notesMasterId r:id="rId25"/>
  </p:notesMasterIdLst>
  <p:handoutMasterIdLst>
    <p:handoutMasterId r:id="rId26"/>
  </p:handoutMasterIdLst>
  <p:sldIdLst>
    <p:sldId id="274" r:id="rId7"/>
    <p:sldId id="1017" r:id="rId8"/>
    <p:sldId id="1025" r:id="rId9"/>
    <p:sldId id="1026" r:id="rId10"/>
    <p:sldId id="1027" r:id="rId11"/>
    <p:sldId id="1028" r:id="rId12"/>
    <p:sldId id="1029" r:id="rId13"/>
    <p:sldId id="1030" r:id="rId14"/>
    <p:sldId id="1031" r:id="rId15"/>
    <p:sldId id="1032" r:id="rId16"/>
    <p:sldId id="1033" r:id="rId17"/>
    <p:sldId id="1034" r:id="rId18"/>
    <p:sldId id="1035" r:id="rId19"/>
    <p:sldId id="1036" r:id="rId20"/>
    <p:sldId id="1037" r:id="rId21"/>
    <p:sldId id="1038" r:id="rId22"/>
    <p:sldId id="1039" r:id="rId23"/>
    <p:sldId id="285" r:id="rId24"/>
  </p:sldIdLst>
  <p:sldSz cx="12192000" cy="6858000"/>
  <p:notesSz cx="7010400" cy="92964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F42A5D-1945-9929-4751-AD2CDF138392}" name="CLEDWYN Alun David Cooper" initials="CADC" userId="S::acledwyn@iom.int::d30ba682-8b88-4fbf-b1ec-fe0eff43b437" providerId="AD"/>
  <p188:author id="{BAC98687-61B9-7857-7E60-A5B66CFD6A6E}" name="ATA ALFAYADH Abdullah Jaffar" initials="AJ" userId="S::aatafayadh@iom.int::15d230c6-d34b-4bf8-b369-5049f8c1b45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6B6"/>
    <a:srgbClr val="00CC99"/>
    <a:srgbClr val="FFFFCC"/>
    <a:srgbClr val="CCFFCC"/>
    <a:srgbClr val="FBF8EF"/>
    <a:srgbClr val="FAF6E9"/>
    <a:srgbClr val="FFF4E9"/>
    <a:srgbClr val="000000"/>
    <a:srgbClr val="999999"/>
    <a:srgbClr val="0033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822" autoAdjust="0"/>
  </p:normalViewPr>
  <p:slideViewPr>
    <p:cSldViewPr snapToGrid="0">
      <p:cViewPr varScale="1">
        <p:scale>
          <a:sx n="45" d="100"/>
          <a:sy n="45" d="100"/>
        </p:scale>
        <p:origin x="1472" y="260"/>
      </p:cViewPr>
      <p:guideLst>
        <p:guide orient="horz" pos="2160"/>
        <p:guide pos="3840"/>
      </p:guideLst>
    </p:cSldViewPr>
  </p:slideViewPr>
  <p:notesTextViewPr>
    <p:cViewPr>
      <p:scale>
        <a:sx n="75" d="100"/>
        <a:sy n="75"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0E337C-EB43-45D6-9C44-14043216708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AU"/>
        </a:p>
      </dgm:t>
    </dgm:pt>
    <dgm:pt modelId="{1926887B-FF20-45FB-AF4B-C842BEF663F9}">
      <dgm:prSet phldrT="[Text]" custT="1"/>
      <dgm:spPr/>
      <dgm:t>
        <a:bodyPr/>
        <a:lstStyle/>
        <a:p>
          <a:pPr>
            <a:lnSpc>
              <a:spcPct val="100000"/>
            </a:lnSpc>
            <a:spcAft>
              <a:spcPts val="0"/>
            </a:spcAft>
          </a:pPr>
          <a:r>
            <a:rPr lang="en-AU" sz="3500" b="1" dirty="0">
              <a:solidFill>
                <a:schemeClr val="bg1"/>
              </a:solidFill>
              <a:effectLst/>
              <a:latin typeface="+mn-lt"/>
              <a:ea typeface="+mn-ea"/>
              <a:cs typeface="+mn-cs"/>
            </a:rPr>
            <a:t>Skills Development and Recognition</a:t>
          </a:r>
          <a:endParaRPr lang="en-AU" sz="3500" dirty="0">
            <a:solidFill>
              <a:schemeClr val="bg1"/>
            </a:solidFill>
          </a:endParaRPr>
        </a:p>
      </dgm:t>
    </dgm:pt>
    <dgm:pt modelId="{6DF1CEBD-4171-4FE7-81F3-5AC8EDE8B265}" type="parTrans" cxnId="{136D3E46-3673-44DD-846D-A230592E324B}">
      <dgm:prSet/>
      <dgm:spPr/>
      <dgm:t>
        <a:bodyPr/>
        <a:lstStyle/>
        <a:p>
          <a:endParaRPr lang="en-AU"/>
        </a:p>
      </dgm:t>
    </dgm:pt>
    <dgm:pt modelId="{1C86B0A7-27B5-4D1E-A144-2875563C214E}" type="sibTrans" cxnId="{136D3E46-3673-44DD-846D-A230592E324B}">
      <dgm:prSet/>
      <dgm:spPr/>
      <dgm:t>
        <a:bodyPr/>
        <a:lstStyle/>
        <a:p>
          <a:endParaRPr lang="en-AU"/>
        </a:p>
      </dgm:t>
    </dgm:pt>
    <dgm:pt modelId="{48A9F165-CAE3-490F-B707-D23B49FFF020}">
      <dgm:prSet custT="1"/>
      <dgm:spPr/>
      <dgm:t>
        <a:bodyPr/>
        <a:lstStyle/>
        <a:p>
          <a:r>
            <a:rPr lang="en-AU" sz="3500" dirty="0">
              <a:solidFill>
                <a:schemeClr val="tx1"/>
              </a:solidFill>
              <a:effectLst/>
              <a:latin typeface="+mn-lt"/>
              <a:ea typeface="+mn-ea"/>
              <a:cs typeface="+mn-cs"/>
            </a:rPr>
            <a:t>Promote mutual recognition of skills to ease labour mobility across ADD and CP countries.</a:t>
          </a:r>
        </a:p>
      </dgm:t>
    </dgm:pt>
    <dgm:pt modelId="{30264B9D-1C9C-444D-8DED-8D9961DE0156}" type="parTrans" cxnId="{0B518843-7DE4-4BD5-9EB5-E91AC05A67E1}">
      <dgm:prSet/>
      <dgm:spPr/>
      <dgm:t>
        <a:bodyPr/>
        <a:lstStyle/>
        <a:p>
          <a:endParaRPr lang="en-AU"/>
        </a:p>
      </dgm:t>
    </dgm:pt>
    <dgm:pt modelId="{D4480920-4D3A-4748-A3B5-9191D9353AD8}" type="sibTrans" cxnId="{0B518843-7DE4-4BD5-9EB5-E91AC05A67E1}">
      <dgm:prSet/>
      <dgm:spPr/>
      <dgm:t>
        <a:bodyPr/>
        <a:lstStyle/>
        <a:p>
          <a:endParaRPr lang="en-AU"/>
        </a:p>
      </dgm:t>
    </dgm:pt>
    <dgm:pt modelId="{1AB0D421-30FC-469F-973C-1B431E612755}">
      <dgm:prSet custT="1"/>
      <dgm:spPr/>
      <dgm:t>
        <a:bodyPr/>
        <a:lstStyle/>
        <a:p>
          <a:r>
            <a:rPr lang="en-AU" sz="3500" dirty="0">
              <a:solidFill>
                <a:schemeClr val="tx1"/>
              </a:solidFill>
              <a:effectLst/>
              <a:latin typeface="+mn-lt"/>
              <a:ea typeface="+mn-ea"/>
              <a:cs typeface="+mn-cs"/>
            </a:rPr>
            <a:t>Establish green skills frameworks aligned with emerging industry demands</a:t>
          </a:r>
        </a:p>
      </dgm:t>
    </dgm:pt>
    <dgm:pt modelId="{F52845A6-6146-4795-8170-85BDCC77C8D9}" type="parTrans" cxnId="{6264AA86-EFE2-410B-B244-E048D1602909}">
      <dgm:prSet/>
      <dgm:spPr/>
      <dgm:t>
        <a:bodyPr/>
        <a:lstStyle/>
        <a:p>
          <a:endParaRPr lang="en-AU"/>
        </a:p>
      </dgm:t>
    </dgm:pt>
    <dgm:pt modelId="{533BE283-25B5-4ACB-A5A7-0821B54727E9}" type="sibTrans" cxnId="{6264AA86-EFE2-410B-B244-E048D1602909}">
      <dgm:prSet/>
      <dgm:spPr/>
      <dgm:t>
        <a:bodyPr/>
        <a:lstStyle/>
        <a:p>
          <a:endParaRPr lang="en-AU"/>
        </a:p>
      </dgm:t>
    </dgm:pt>
    <dgm:pt modelId="{7501073F-5DE2-4CAB-8B72-F0B7951BDAEF}" type="pres">
      <dgm:prSet presAssocID="{580E337C-EB43-45D6-9C44-140432167084}" presName="Name0" presStyleCnt="0">
        <dgm:presLayoutVars>
          <dgm:dir/>
          <dgm:animLvl val="lvl"/>
          <dgm:resizeHandles val="exact"/>
        </dgm:presLayoutVars>
      </dgm:prSet>
      <dgm:spPr/>
    </dgm:pt>
    <dgm:pt modelId="{E0D22E19-3D72-4EC8-A4A7-3DB2CE949B12}" type="pres">
      <dgm:prSet presAssocID="{1926887B-FF20-45FB-AF4B-C842BEF663F9}" presName="composite" presStyleCnt="0"/>
      <dgm:spPr/>
    </dgm:pt>
    <dgm:pt modelId="{98BB47EF-3DAB-4122-AE9D-0F823D399249}" type="pres">
      <dgm:prSet presAssocID="{1926887B-FF20-45FB-AF4B-C842BEF663F9}" presName="parTx" presStyleLbl="alignNode1" presStyleIdx="0" presStyleCnt="1" custScaleY="100000" custLinFactNeighborY="3039">
        <dgm:presLayoutVars>
          <dgm:chMax val="0"/>
          <dgm:chPref val="0"/>
          <dgm:bulletEnabled val="1"/>
        </dgm:presLayoutVars>
      </dgm:prSet>
      <dgm:spPr/>
    </dgm:pt>
    <dgm:pt modelId="{28CE325A-5525-4377-8660-30577FFA8DC1}" type="pres">
      <dgm:prSet presAssocID="{1926887B-FF20-45FB-AF4B-C842BEF663F9}" presName="desTx" presStyleLbl="alignAccFollowNode1" presStyleIdx="0" presStyleCnt="1" custScaleY="116625">
        <dgm:presLayoutVars>
          <dgm:bulletEnabled val="1"/>
        </dgm:presLayoutVars>
      </dgm:prSet>
      <dgm:spPr/>
    </dgm:pt>
  </dgm:ptLst>
  <dgm:cxnLst>
    <dgm:cxn modelId="{5B665740-CFC3-4A33-A906-00F3875C3A74}" type="presOf" srcId="{580E337C-EB43-45D6-9C44-140432167084}" destId="{7501073F-5DE2-4CAB-8B72-F0B7951BDAEF}" srcOrd="0" destOrd="0" presId="urn:microsoft.com/office/officeart/2005/8/layout/hList1"/>
    <dgm:cxn modelId="{0B518843-7DE4-4BD5-9EB5-E91AC05A67E1}" srcId="{1926887B-FF20-45FB-AF4B-C842BEF663F9}" destId="{48A9F165-CAE3-490F-B707-D23B49FFF020}" srcOrd="0" destOrd="0" parTransId="{30264B9D-1C9C-444D-8DED-8D9961DE0156}" sibTransId="{D4480920-4D3A-4748-A3B5-9191D9353AD8}"/>
    <dgm:cxn modelId="{136D3E46-3673-44DD-846D-A230592E324B}" srcId="{580E337C-EB43-45D6-9C44-140432167084}" destId="{1926887B-FF20-45FB-AF4B-C842BEF663F9}" srcOrd="0" destOrd="0" parTransId="{6DF1CEBD-4171-4FE7-81F3-5AC8EDE8B265}" sibTransId="{1C86B0A7-27B5-4D1E-A144-2875563C214E}"/>
    <dgm:cxn modelId="{69F3AA7D-16DC-4F15-9CCC-578154889AC9}" type="presOf" srcId="{48A9F165-CAE3-490F-B707-D23B49FFF020}" destId="{28CE325A-5525-4377-8660-30577FFA8DC1}" srcOrd="0" destOrd="0" presId="urn:microsoft.com/office/officeart/2005/8/layout/hList1"/>
    <dgm:cxn modelId="{6264AA86-EFE2-410B-B244-E048D1602909}" srcId="{1926887B-FF20-45FB-AF4B-C842BEF663F9}" destId="{1AB0D421-30FC-469F-973C-1B431E612755}" srcOrd="1" destOrd="0" parTransId="{F52845A6-6146-4795-8170-85BDCC77C8D9}" sibTransId="{533BE283-25B5-4ACB-A5A7-0821B54727E9}"/>
    <dgm:cxn modelId="{6642EDBC-89EE-4738-B8EC-D60FDAFDB5E8}" type="presOf" srcId="{1AB0D421-30FC-469F-973C-1B431E612755}" destId="{28CE325A-5525-4377-8660-30577FFA8DC1}" srcOrd="0" destOrd="1" presId="urn:microsoft.com/office/officeart/2005/8/layout/hList1"/>
    <dgm:cxn modelId="{30CA59FF-590B-4798-994C-1B2B7E95DFB3}" type="presOf" srcId="{1926887B-FF20-45FB-AF4B-C842BEF663F9}" destId="{98BB47EF-3DAB-4122-AE9D-0F823D399249}" srcOrd="0" destOrd="0" presId="urn:microsoft.com/office/officeart/2005/8/layout/hList1"/>
    <dgm:cxn modelId="{4B3DC45A-A474-4D55-98A6-C307D20B02EC}" type="presParOf" srcId="{7501073F-5DE2-4CAB-8B72-F0B7951BDAEF}" destId="{E0D22E19-3D72-4EC8-A4A7-3DB2CE949B12}" srcOrd="0" destOrd="0" presId="urn:microsoft.com/office/officeart/2005/8/layout/hList1"/>
    <dgm:cxn modelId="{B907CACB-B901-4F56-B1F5-EC71AB16EF24}" type="presParOf" srcId="{E0D22E19-3D72-4EC8-A4A7-3DB2CE949B12}" destId="{98BB47EF-3DAB-4122-AE9D-0F823D399249}" srcOrd="0" destOrd="0" presId="urn:microsoft.com/office/officeart/2005/8/layout/hList1"/>
    <dgm:cxn modelId="{FB8E5023-AE9C-42FD-86B0-474839BA61B0}" type="presParOf" srcId="{E0D22E19-3D72-4EC8-A4A7-3DB2CE949B12}" destId="{28CE325A-5525-4377-8660-30577FFA8DC1}"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1A93B4-C8D3-48F6-B8AC-542478054D8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AU"/>
        </a:p>
      </dgm:t>
    </dgm:pt>
    <dgm:pt modelId="{B9B9126B-65C0-42D8-8F1A-5F9D2A69DD42}">
      <dgm:prSet phldrT="[Text]" custT="1"/>
      <dgm:spPr/>
      <dgm:t>
        <a:bodyPr/>
        <a:lstStyle/>
        <a:p>
          <a:r>
            <a:rPr lang="en-AU" sz="3200" b="1" dirty="0"/>
            <a:t>Labour mobility pathways</a:t>
          </a:r>
        </a:p>
      </dgm:t>
    </dgm:pt>
    <dgm:pt modelId="{F7C6225C-E72A-43A0-8AA2-A228DC5E53D4}" type="parTrans" cxnId="{C4BC6A33-8E0E-4BF9-A6F1-E396D59839AA}">
      <dgm:prSet/>
      <dgm:spPr/>
      <dgm:t>
        <a:bodyPr/>
        <a:lstStyle/>
        <a:p>
          <a:endParaRPr lang="en-AU"/>
        </a:p>
      </dgm:t>
    </dgm:pt>
    <dgm:pt modelId="{F46D3BD1-42BF-4168-BE85-DECA363F37A2}" type="sibTrans" cxnId="{C4BC6A33-8E0E-4BF9-A6F1-E396D59839AA}">
      <dgm:prSet/>
      <dgm:spPr/>
      <dgm:t>
        <a:bodyPr/>
        <a:lstStyle/>
        <a:p>
          <a:endParaRPr lang="en-AU"/>
        </a:p>
      </dgm:t>
    </dgm:pt>
    <dgm:pt modelId="{50430AA2-35F1-42D6-9437-D4D8BD3DA1C0}">
      <dgm:prSet phldrT="[Text]"/>
      <dgm:spPr/>
      <dgm:t>
        <a:bodyPr/>
        <a:lstStyle/>
        <a:p>
          <a:r>
            <a:rPr lang="en-AU" dirty="0">
              <a:solidFill>
                <a:schemeClr val="tx1"/>
              </a:solidFill>
              <a:effectLst/>
              <a:latin typeface="+mn-lt"/>
              <a:ea typeface="+mn-ea"/>
              <a:cs typeface="+mn-cs"/>
            </a:rPr>
            <a:t>Creating labour mobility schemes that targets green sector roles which are relevant for both </a:t>
          </a:r>
          <a:r>
            <a:rPr lang="en-AU" dirty="0" err="1">
              <a:solidFill>
                <a:schemeClr val="tx1"/>
              </a:solidFill>
              <a:effectLst/>
              <a:latin typeface="+mn-lt"/>
              <a:ea typeface="+mn-ea"/>
              <a:cs typeface="+mn-cs"/>
            </a:rPr>
            <a:t>CoO</a:t>
          </a:r>
          <a:r>
            <a:rPr lang="en-AU" dirty="0">
              <a:solidFill>
                <a:schemeClr val="tx1"/>
              </a:solidFill>
              <a:effectLst/>
              <a:latin typeface="+mn-lt"/>
              <a:ea typeface="+mn-ea"/>
              <a:cs typeface="+mn-cs"/>
            </a:rPr>
            <a:t> and </a:t>
          </a:r>
          <a:r>
            <a:rPr lang="en-AU" dirty="0" err="1">
              <a:solidFill>
                <a:schemeClr val="tx1"/>
              </a:solidFill>
              <a:effectLst/>
              <a:latin typeface="+mn-lt"/>
              <a:ea typeface="+mn-ea"/>
              <a:cs typeface="+mn-cs"/>
            </a:rPr>
            <a:t>CoD</a:t>
          </a:r>
          <a:r>
            <a:rPr lang="en-AU" dirty="0">
              <a:solidFill>
                <a:schemeClr val="tx1"/>
              </a:solidFill>
              <a:effectLst/>
              <a:latin typeface="+mn-lt"/>
              <a:ea typeface="+mn-ea"/>
              <a:cs typeface="+mn-cs"/>
            </a:rPr>
            <a:t> Developing or expanding bilateral agreements for climate-resilient sectors.</a:t>
          </a:r>
          <a:endParaRPr lang="en-AU" dirty="0"/>
        </a:p>
      </dgm:t>
    </dgm:pt>
    <dgm:pt modelId="{BC54CEE2-4B03-43BE-9B3A-827EC84155DF}" type="parTrans" cxnId="{EB1B59FC-DA6F-401B-A33B-3176C882FA69}">
      <dgm:prSet/>
      <dgm:spPr/>
      <dgm:t>
        <a:bodyPr/>
        <a:lstStyle/>
        <a:p>
          <a:endParaRPr lang="en-AU"/>
        </a:p>
      </dgm:t>
    </dgm:pt>
    <dgm:pt modelId="{9C136F71-35CF-48BC-9676-35243EDED486}" type="sibTrans" cxnId="{EB1B59FC-DA6F-401B-A33B-3176C882FA69}">
      <dgm:prSet/>
      <dgm:spPr/>
      <dgm:t>
        <a:bodyPr/>
        <a:lstStyle/>
        <a:p>
          <a:endParaRPr lang="en-AU"/>
        </a:p>
      </dgm:t>
    </dgm:pt>
    <dgm:pt modelId="{78FFA05F-4E44-4F45-81BF-3B0AB14AD02E}">
      <dgm:prSet phldrT="[Text]"/>
      <dgm:spPr/>
      <dgm:t>
        <a:bodyPr/>
        <a:lstStyle/>
        <a:p>
          <a:r>
            <a:rPr lang="en-AU" dirty="0">
              <a:solidFill>
                <a:schemeClr val="tx1"/>
              </a:solidFill>
              <a:effectLst/>
              <a:latin typeface="+mn-lt"/>
              <a:ea typeface="+mn-ea"/>
              <a:cs typeface="+mn-cs"/>
            </a:rPr>
            <a:t>Strengthening pre-departure support, and post-return reintegration pathways.</a:t>
          </a:r>
        </a:p>
      </dgm:t>
    </dgm:pt>
    <dgm:pt modelId="{A9E98203-5731-4790-9F06-D9D78238E2A4}" type="parTrans" cxnId="{2F642918-0A9E-48AB-9BC3-221C80C8DD9A}">
      <dgm:prSet/>
      <dgm:spPr/>
      <dgm:t>
        <a:bodyPr/>
        <a:lstStyle/>
        <a:p>
          <a:endParaRPr lang="en-AU"/>
        </a:p>
      </dgm:t>
    </dgm:pt>
    <dgm:pt modelId="{8B6ACE86-58F5-41F5-9344-80560396771E}" type="sibTrans" cxnId="{2F642918-0A9E-48AB-9BC3-221C80C8DD9A}">
      <dgm:prSet/>
      <dgm:spPr/>
      <dgm:t>
        <a:bodyPr/>
        <a:lstStyle/>
        <a:p>
          <a:endParaRPr lang="en-AU"/>
        </a:p>
      </dgm:t>
    </dgm:pt>
    <dgm:pt modelId="{554B07DB-4241-4944-9866-E63D7DC4EAE8}" type="pres">
      <dgm:prSet presAssocID="{D91A93B4-C8D3-48F6-B8AC-542478054D80}" presName="Name0" presStyleCnt="0">
        <dgm:presLayoutVars>
          <dgm:dir/>
          <dgm:animLvl val="lvl"/>
          <dgm:resizeHandles val="exact"/>
        </dgm:presLayoutVars>
      </dgm:prSet>
      <dgm:spPr/>
    </dgm:pt>
    <dgm:pt modelId="{9F729B41-0B7E-4445-9FE2-1136AB0092B0}" type="pres">
      <dgm:prSet presAssocID="{B9B9126B-65C0-42D8-8F1A-5F9D2A69DD42}" presName="composite" presStyleCnt="0"/>
      <dgm:spPr/>
    </dgm:pt>
    <dgm:pt modelId="{F37BC22A-2B0F-4C42-A4F8-33020A2482D0}" type="pres">
      <dgm:prSet presAssocID="{B9B9126B-65C0-42D8-8F1A-5F9D2A69DD42}" presName="parTx" presStyleLbl="alignNode1" presStyleIdx="0" presStyleCnt="1">
        <dgm:presLayoutVars>
          <dgm:chMax val="0"/>
          <dgm:chPref val="0"/>
          <dgm:bulletEnabled val="1"/>
        </dgm:presLayoutVars>
      </dgm:prSet>
      <dgm:spPr/>
    </dgm:pt>
    <dgm:pt modelId="{8E7DE52D-E196-47B5-8FD5-22A575236A51}" type="pres">
      <dgm:prSet presAssocID="{B9B9126B-65C0-42D8-8F1A-5F9D2A69DD42}" presName="desTx" presStyleLbl="alignAccFollowNode1" presStyleIdx="0" presStyleCnt="1">
        <dgm:presLayoutVars>
          <dgm:bulletEnabled val="1"/>
        </dgm:presLayoutVars>
      </dgm:prSet>
      <dgm:spPr/>
    </dgm:pt>
  </dgm:ptLst>
  <dgm:cxnLst>
    <dgm:cxn modelId="{2F642918-0A9E-48AB-9BC3-221C80C8DD9A}" srcId="{B9B9126B-65C0-42D8-8F1A-5F9D2A69DD42}" destId="{78FFA05F-4E44-4F45-81BF-3B0AB14AD02E}" srcOrd="1" destOrd="0" parTransId="{A9E98203-5731-4790-9F06-D9D78238E2A4}" sibTransId="{8B6ACE86-58F5-41F5-9344-80560396771E}"/>
    <dgm:cxn modelId="{C4BC6A33-8E0E-4BF9-A6F1-E396D59839AA}" srcId="{D91A93B4-C8D3-48F6-B8AC-542478054D80}" destId="{B9B9126B-65C0-42D8-8F1A-5F9D2A69DD42}" srcOrd="0" destOrd="0" parTransId="{F7C6225C-E72A-43A0-8AA2-A228DC5E53D4}" sibTransId="{F46D3BD1-42BF-4168-BE85-DECA363F37A2}"/>
    <dgm:cxn modelId="{536B1D3D-9857-4BD0-AD53-9464ED41C644}" type="presOf" srcId="{B9B9126B-65C0-42D8-8F1A-5F9D2A69DD42}" destId="{F37BC22A-2B0F-4C42-A4F8-33020A2482D0}" srcOrd="0" destOrd="0" presId="urn:microsoft.com/office/officeart/2005/8/layout/hList1"/>
    <dgm:cxn modelId="{FAB56975-0CAD-45B1-9B2A-6B24DAEE2700}" type="presOf" srcId="{D91A93B4-C8D3-48F6-B8AC-542478054D80}" destId="{554B07DB-4241-4944-9866-E63D7DC4EAE8}" srcOrd="0" destOrd="0" presId="urn:microsoft.com/office/officeart/2005/8/layout/hList1"/>
    <dgm:cxn modelId="{6D27C055-0215-4823-A01B-0C2FEE49C371}" type="presOf" srcId="{78FFA05F-4E44-4F45-81BF-3B0AB14AD02E}" destId="{8E7DE52D-E196-47B5-8FD5-22A575236A51}" srcOrd="0" destOrd="1" presId="urn:microsoft.com/office/officeart/2005/8/layout/hList1"/>
    <dgm:cxn modelId="{C98B7878-B1A6-4FEB-B0C6-457FAD2FCA11}" type="presOf" srcId="{50430AA2-35F1-42D6-9437-D4D8BD3DA1C0}" destId="{8E7DE52D-E196-47B5-8FD5-22A575236A51}" srcOrd="0" destOrd="0" presId="urn:microsoft.com/office/officeart/2005/8/layout/hList1"/>
    <dgm:cxn modelId="{EB1B59FC-DA6F-401B-A33B-3176C882FA69}" srcId="{B9B9126B-65C0-42D8-8F1A-5F9D2A69DD42}" destId="{50430AA2-35F1-42D6-9437-D4D8BD3DA1C0}" srcOrd="0" destOrd="0" parTransId="{BC54CEE2-4B03-43BE-9B3A-827EC84155DF}" sibTransId="{9C136F71-35CF-48BC-9676-35243EDED486}"/>
    <dgm:cxn modelId="{0B33E0AE-E394-4A56-B164-CA791BB2FD45}" type="presParOf" srcId="{554B07DB-4241-4944-9866-E63D7DC4EAE8}" destId="{9F729B41-0B7E-4445-9FE2-1136AB0092B0}" srcOrd="0" destOrd="0" presId="urn:microsoft.com/office/officeart/2005/8/layout/hList1"/>
    <dgm:cxn modelId="{DF3720D8-7F6C-4199-92B1-0E2093816E5B}" type="presParOf" srcId="{9F729B41-0B7E-4445-9FE2-1136AB0092B0}" destId="{F37BC22A-2B0F-4C42-A4F8-33020A2482D0}" srcOrd="0" destOrd="0" presId="urn:microsoft.com/office/officeart/2005/8/layout/hList1"/>
    <dgm:cxn modelId="{4D73A9A1-1C97-4F82-9198-55EF2250C1B3}" type="presParOf" srcId="{9F729B41-0B7E-4445-9FE2-1136AB0092B0}" destId="{8E7DE52D-E196-47B5-8FD5-22A575236A51}"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B5E379-E0F3-44F2-900C-2C8CEED1D47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AU"/>
        </a:p>
      </dgm:t>
    </dgm:pt>
    <dgm:pt modelId="{AA84C64D-EF72-4F12-96A9-DC888369D3B1}">
      <dgm:prSet phldrT="[Text]" custT="1"/>
      <dgm:spPr/>
      <dgm:t>
        <a:bodyPr/>
        <a:lstStyle/>
        <a:p>
          <a:r>
            <a:rPr lang="en-AU" sz="3600" b="1" dirty="0">
              <a:solidFill>
                <a:schemeClr val="bg1"/>
              </a:solidFill>
              <a:effectLst/>
              <a:latin typeface="+mn-lt"/>
              <a:ea typeface="+mn-ea"/>
              <a:cs typeface="+mn-cs"/>
            </a:rPr>
            <a:t>Public-Private Partnerships and Investment</a:t>
          </a:r>
          <a:r>
            <a:rPr lang="en-AU" sz="3600" dirty="0">
              <a:solidFill>
                <a:schemeClr val="bg1"/>
              </a:solidFill>
              <a:effectLst/>
              <a:latin typeface="+mn-lt"/>
              <a:ea typeface="+mn-ea"/>
              <a:cs typeface="+mn-cs"/>
            </a:rPr>
            <a:t> </a:t>
          </a:r>
          <a:endParaRPr lang="en-AU" sz="3600" dirty="0">
            <a:solidFill>
              <a:schemeClr val="bg1"/>
            </a:solidFill>
          </a:endParaRPr>
        </a:p>
      </dgm:t>
    </dgm:pt>
    <dgm:pt modelId="{AB2D311F-DE30-4C1D-A405-9F742CA82FAE}" type="parTrans" cxnId="{B5CBB1CB-1D44-4201-91D9-F047593DF897}">
      <dgm:prSet/>
      <dgm:spPr/>
      <dgm:t>
        <a:bodyPr/>
        <a:lstStyle/>
        <a:p>
          <a:endParaRPr lang="en-AU"/>
        </a:p>
      </dgm:t>
    </dgm:pt>
    <dgm:pt modelId="{DDFE8D5A-5ACD-455B-BC23-8E25E7C298EB}" type="sibTrans" cxnId="{B5CBB1CB-1D44-4201-91D9-F047593DF897}">
      <dgm:prSet/>
      <dgm:spPr/>
      <dgm:t>
        <a:bodyPr/>
        <a:lstStyle/>
        <a:p>
          <a:endParaRPr lang="en-AU"/>
        </a:p>
      </dgm:t>
    </dgm:pt>
    <dgm:pt modelId="{5595629A-C6DE-4577-A632-5DC8531DCE59}">
      <dgm:prSet/>
      <dgm:spPr/>
      <dgm:t>
        <a:bodyPr/>
        <a:lstStyle/>
        <a:p>
          <a:r>
            <a:rPr lang="en-AU">
              <a:solidFill>
                <a:schemeClr val="tx1"/>
              </a:solidFill>
              <a:effectLst/>
              <a:latin typeface="+mn-lt"/>
              <a:ea typeface="+mn-ea"/>
              <a:cs typeface="+mn-cs"/>
            </a:rPr>
            <a:t>Employer engagement in training and skills recognition pathways.</a:t>
          </a:r>
          <a:endParaRPr lang="en-AU" dirty="0">
            <a:solidFill>
              <a:schemeClr val="tx1"/>
            </a:solidFill>
            <a:effectLst/>
            <a:latin typeface="+mn-lt"/>
            <a:ea typeface="+mn-ea"/>
            <a:cs typeface="+mn-cs"/>
          </a:endParaRPr>
        </a:p>
      </dgm:t>
    </dgm:pt>
    <dgm:pt modelId="{8DB0B8B9-41B5-4819-BFCB-B9220A955C27}" type="parTrans" cxnId="{F40DA177-F86E-401B-B301-49C971A5F3C3}">
      <dgm:prSet/>
      <dgm:spPr/>
      <dgm:t>
        <a:bodyPr/>
        <a:lstStyle/>
        <a:p>
          <a:endParaRPr lang="en-AU"/>
        </a:p>
      </dgm:t>
    </dgm:pt>
    <dgm:pt modelId="{00FB6240-69AB-4961-BCEC-E613128F1618}" type="sibTrans" cxnId="{F40DA177-F86E-401B-B301-49C971A5F3C3}">
      <dgm:prSet/>
      <dgm:spPr/>
      <dgm:t>
        <a:bodyPr/>
        <a:lstStyle/>
        <a:p>
          <a:endParaRPr lang="en-AU"/>
        </a:p>
      </dgm:t>
    </dgm:pt>
    <dgm:pt modelId="{FF3D54E4-6784-4886-94AB-5D45A070516E}">
      <dgm:prSet/>
      <dgm:spPr/>
      <dgm:t>
        <a:bodyPr/>
        <a:lstStyle/>
        <a:p>
          <a:r>
            <a:rPr lang="en-AU" dirty="0">
              <a:solidFill>
                <a:schemeClr val="tx1"/>
              </a:solidFill>
              <a:effectLst/>
              <a:latin typeface="+mn-lt"/>
              <a:ea typeface="+mn-ea"/>
              <a:cs typeface="+mn-cs"/>
            </a:rPr>
            <a:t>Providing incentives to employers in </a:t>
          </a:r>
          <a:r>
            <a:rPr lang="en-AU" dirty="0" err="1">
              <a:solidFill>
                <a:schemeClr val="tx1"/>
              </a:solidFill>
              <a:effectLst/>
              <a:latin typeface="+mn-lt"/>
              <a:ea typeface="+mn-ea"/>
              <a:cs typeface="+mn-cs"/>
            </a:rPr>
            <a:t>CoO</a:t>
          </a:r>
          <a:r>
            <a:rPr lang="en-AU" dirty="0">
              <a:solidFill>
                <a:schemeClr val="tx1"/>
              </a:solidFill>
              <a:effectLst/>
              <a:latin typeface="+mn-lt"/>
              <a:ea typeface="+mn-ea"/>
              <a:cs typeface="+mn-cs"/>
            </a:rPr>
            <a:t> and </a:t>
          </a:r>
          <a:r>
            <a:rPr lang="en-AU" dirty="0" err="1">
              <a:solidFill>
                <a:schemeClr val="tx1"/>
              </a:solidFill>
              <a:effectLst/>
              <a:latin typeface="+mn-lt"/>
              <a:ea typeface="+mn-ea"/>
              <a:cs typeface="+mn-cs"/>
            </a:rPr>
            <a:t>CoD</a:t>
          </a:r>
          <a:r>
            <a:rPr lang="en-AU" dirty="0">
              <a:solidFill>
                <a:schemeClr val="tx1"/>
              </a:solidFill>
              <a:effectLst/>
              <a:latin typeface="+mn-lt"/>
              <a:ea typeface="+mn-ea"/>
              <a:cs typeface="+mn-cs"/>
            </a:rPr>
            <a:t> that hire and train (foreign) women workers.</a:t>
          </a:r>
        </a:p>
      </dgm:t>
    </dgm:pt>
    <dgm:pt modelId="{A7E978AA-17D7-4FD7-8500-2E2FCD15A315}" type="parTrans" cxnId="{9C774D67-9A02-4012-A86D-619DADE20FA9}">
      <dgm:prSet/>
      <dgm:spPr/>
      <dgm:t>
        <a:bodyPr/>
        <a:lstStyle/>
        <a:p>
          <a:endParaRPr lang="en-AU"/>
        </a:p>
      </dgm:t>
    </dgm:pt>
    <dgm:pt modelId="{2DFAB83C-CFAE-4EFE-B36C-DD4229D880C6}" type="sibTrans" cxnId="{9C774D67-9A02-4012-A86D-619DADE20FA9}">
      <dgm:prSet/>
      <dgm:spPr/>
      <dgm:t>
        <a:bodyPr/>
        <a:lstStyle/>
        <a:p>
          <a:endParaRPr lang="en-AU"/>
        </a:p>
      </dgm:t>
    </dgm:pt>
    <dgm:pt modelId="{A1848520-3F51-4A82-B0BE-83BA5EB75D3E}">
      <dgm:prSet/>
      <dgm:spPr/>
      <dgm:t>
        <a:bodyPr/>
        <a:lstStyle/>
        <a:p>
          <a:r>
            <a:rPr lang="en-AU">
              <a:solidFill>
                <a:schemeClr val="tx1"/>
              </a:solidFill>
              <a:effectLst/>
              <a:latin typeface="+mn-lt"/>
              <a:ea typeface="+mn-ea"/>
              <a:cs typeface="+mn-cs"/>
            </a:rPr>
            <a:t>Facilitating technology transfer and local capacity-building to ensure sustainability.</a:t>
          </a:r>
          <a:endParaRPr lang="en-AU" dirty="0">
            <a:solidFill>
              <a:schemeClr val="tx1"/>
            </a:solidFill>
            <a:effectLst/>
            <a:latin typeface="+mn-lt"/>
            <a:ea typeface="+mn-ea"/>
            <a:cs typeface="+mn-cs"/>
          </a:endParaRPr>
        </a:p>
      </dgm:t>
    </dgm:pt>
    <dgm:pt modelId="{43EC7482-D87D-41AE-A1B3-9CE76FEF2E14}" type="parTrans" cxnId="{AEE4228E-F5CC-49F3-BFC6-C3E0EB10376A}">
      <dgm:prSet/>
      <dgm:spPr/>
      <dgm:t>
        <a:bodyPr/>
        <a:lstStyle/>
        <a:p>
          <a:endParaRPr lang="en-AU"/>
        </a:p>
      </dgm:t>
    </dgm:pt>
    <dgm:pt modelId="{985869A1-9DA1-4648-8B15-606C66544838}" type="sibTrans" cxnId="{AEE4228E-F5CC-49F3-BFC6-C3E0EB10376A}">
      <dgm:prSet/>
      <dgm:spPr/>
      <dgm:t>
        <a:bodyPr/>
        <a:lstStyle/>
        <a:p>
          <a:endParaRPr lang="en-AU"/>
        </a:p>
      </dgm:t>
    </dgm:pt>
    <dgm:pt modelId="{AF4CF5B3-E4CF-46EF-89C0-E8F9E68E0A33}" type="pres">
      <dgm:prSet presAssocID="{DEB5E379-E0F3-44F2-900C-2C8CEED1D47E}" presName="Name0" presStyleCnt="0">
        <dgm:presLayoutVars>
          <dgm:dir/>
          <dgm:animLvl val="lvl"/>
          <dgm:resizeHandles val="exact"/>
        </dgm:presLayoutVars>
      </dgm:prSet>
      <dgm:spPr/>
    </dgm:pt>
    <dgm:pt modelId="{C55A88BB-CBD9-4B91-B476-F8D7B68E81FC}" type="pres">
      <dgm:prSet presAssocID="{AA84C64D-EF72-4F12-96A9-DC888369D3B1}" presName="composite" presStyleCnt="0"/>
      <dgm:spPr/>
    </dgm:pt>
    <dgm:pt modelId="{BEADF2B2-4C02-4383-8112-E8D1A7143ACB}" type="pres">
      <dgm:prSet presAssocID="{AA84C64D-EF72-4F12-96A9-DC888369D3B1}" presName="parTx" presStyleLbl="alignNode1" presStyleIdx="0" presStyleCnt="1">
        <dgm:presLayoutVars>
          <dgm:chMax val="0"/>
          <dgm:chPref val="0"/>
          <dgm:bulletEnabled val="1"/>
        </dgm:presLayoutVars>
      </dgm:prSet>
      <dgm:spPr/>
    </dgm:pt>
    <dgm:pt modelId="{8A482D07-B03E-4477-8D53-2A4D17DFB9E2}" type="pres">
      <dgm:prSet presAssocID="{AA84C64D-EF72-4F12-96A9-DC888369D3B1}" presName="desTx" presStyleLbl="alignAccFollowNode1" presStyleIdx="0" presStyleCnt="1" custLinFactNeighborY="1380">
        <dgm:presLayoutVars>
          <dgm:bulletEnabled val="1"/>
        </dgm:presLayoutVars>
      </dgm:prSet>
      <dgm:spPr/>
    </dgm:pt>
  </dgm:ptLst>
  <dgm:cxnLst>
    <dgm:cxn modelId="{A9110F3A-550F-439C-89D0-40A39297040F}" type="presOf" srcId="{AA84C64D-EF72-4F12-96A9-DC888369D3B1}" destId="{BEADF2B2-4C02-4383-8112-E8D1A7143ACB}" srcOrd="0" destOrd="0" presId="urn:microsoft.com/office/officeart/2005/8/layout/hList1"/>
    <dgm:cxn modelId="{9C774D67-9A02-4012-A86D-619DADE20FA9}" srcId="{AA84C64D-EF72-4F12-96A9-DC888369D3B1}" destId="{FF3D54E4-6784-4886-94AB-5D45A070516E}" srcOrd="1" destOrd="0" parTransId="{A7E978AA-17D7-4FD7-8500-2E2FCD15A315}" sibTransId="{2DFAB83C-CFAE-4EFE-B36C-DD4229D880C6}"/>
    <dgm:cxn modelId="{9BDFA04A-6710-4B2C-A7C1-167000C767D8}" type="presOf" srcId="{DEB5E379-E0F3-44F2-900C-2C8CEED1D47E}" destId="{AF4CF5B3-E4CF-46EF-89C0-E8F9E68E0A33}" srcOrd="0" destOrd="0" presId="urn:microsoft.com/office/officeart/2005/8/layout/hList1"/>
    <dgm:cxn modelId="{F40DA177-F86E-401B-B301-49C971A5F3C3}" srcId="{AA84C64D-EF72-4F12-96A9-DC888369D3B1}" destId="{5595629A-C6DE-4577-A632-5DC8531DCE59}" srcOrd="0" destOrd="0" parTransId="{8DB0B8B9-41B5-4819-BFCB-B9220A955C27}" sibTransId="{00FB6240-69AB-4961-BCEC-E613128F1618}"/>
    <dgm:cxn modelId="{AEE4228E-F5CC-49F3-BFC6-C3E0EB10376A}" srcId="{AA84C64D-EF72-4F12-96A9-DC888369D3B1}" destId="{A1848520-3F51-4A82-B0BE-83BA5EB75D3E}" srcOrd="2" destOrd="0" parTransId="{43EC7482-D87D-41AE-A1B3-9CE76FEF2E14}" sibTransId="{985869A1-9DA1-4648-8B15-606C66544838}"/>
    <dgm:cxn modelId="{7DAE5C8E-A268-424B-A0AB-5FFDF56D905C}" type="presOf" srcId="{A1848520-3F51-4A82-B0BE-83BA5EB75D3E}" destId="{8A482D07-B03E-4477-8D53-2A4D17DFB9E2}" srcOrd="0" destOrd="2" presId="urn:microsoft.com/office/officeart/2005/8/layout/hList1"/>
    <dgm:cxn modelId="{B56159BA-CED8-416D-8FE1-01B07AFF95A3}" type="presOf" srcId="{FF3D54E4-6784-4886-94AB-5D45A070516E}" destId="{8A482D07-B03E-4477-8D53-2A4D17DFB9E2}" srcOrd="0" destOrd="1" presId="urn:microsoft.com/office/officeart/2005/8/layout/hList1"/>
    <dgm:cxn modelId="{B5CBB1CB-1D44-4201-91D9-F047593DF897}" srcId="{DEB5E379-E0F3-44F2-900C-2C8CEED1D47E}" destId="{AA84C64D-EF72-4F12-96A9-DC888369D3B1}" srcOrd="0" destOrd="0" parTransId="{AB2D311F-DE30-4C1D-A405-9F742CA82FAE}" sibTransId="{DDFE8D5A-5ACD-455B-BC23-8E25E7C298EB}"/>
    <dgm:cxn modelId="{86E5E6EF-191F-4466-A322-B24F459A3039}" type="presOf" srcId="{5595629A-C6DE-4577-A632-5DC8531DCE59}" destId="{8A482D07-B03E-4477-8D53-2A4D17DFB9E2}" srcOrd="0" destOrd="0" presId="urn:microsoft.com/office/officeart/2005/8/layout/hList1"/>
    <dgm:cxn modelId="{B87F6E02-53E2-4C41-A3D9-50726E049BFC}" type="presParOf" srcId="{AF4CF5B3-E4CF-46EF-89C0-E8F9E68E0A33}" destId="{C55A88BB-CBD9-4B91-B476-F8D7B68E81FC}" srcOrd="0" destOrd="0" presId="urn:microsoft.com/office/officeart/2005/8/layout/hList1"/>
    <dgm:cxn modelId="{3EFADC50-D85C-4CEC-B903-764626434639}" type="presParOf" srcId="{C55A88BB-CBD9-4B91-B476-F8D7B68E81FC}" destId="{BEADF2B2-4C02-4383-8112-E8D1A7143ACB}" srcOrd="0" destOrd="0" presId="urn:microsoft.com/office/officeart/2005/8/layout/hList1"/>
    <dgm:cxn modelId="{70A9B63E-D204-44B0-B453-6789E043ED58}" type="presParOf" srcId="{C55A88BB-CBD9-4B91-B476-F8D7B68E81FC}" destId="{8A482D07-B03E-4477-8D53-2A4D17DFB9E2}"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37B64A-63AA-4984-9043-783811E111C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AU"/>
        </a:p>
      </dgm:t>
    </dgm:pt>
    <dgm:pt modelId="{63AFF72E-BA9E-4878-B477-F96A262FC58D}">
      <dgm:prSet phldrT="[Text]"/>
      <dgm:spPr/>
      <dgm:t>
        <a:bodyPr/>
        <a:lstStyle/>
        <a:p>
          <a:r>
            <a:rPr lang="en-AU" b="1" dirty="0">
              <a:solidFill>
                <a:schemeClr val="bg1"/>
              </a:solidFill>
              <a:effectLst/>
              <a:latin typeface="+mn-lt"/>
              <a:ea typeface="+mn-ea"/>
              <a:cs typeface="+mn-cs"/>
            </a:rPr>
            <a:t>Governance and Standards</a:t>
          </a:r>
          <a:endParaRPr lang="en-AU" dirty="0">
            <a:solidFill>
              <a:schemeClr val="bg1"/>
            </a:solidFill>
          </a:endParaRPr>
        </a:p>
      </dgm:t>
    </dgm:pt>
    <dgm:pt modelId="{9E84ABBE-39EA-4C43-984F-76B64E42FD6E}" type="parTrans" cxnId="{AEBE0E4F-F56F-4EC7-AC8E-7D0AEFF22004}">
      <dgm:prSet/>
      <dgm:spPr/>
      <dgm:t>
        <a:bodyPr/>
        <a:lstStyle/>
        <a:p>
          <a:endParaRPr lang="en-AU"/>
        </a:p>
      </dgm:t>
    </dgm:pt>
    <dgm:pt modelId="{285B50DD-296B-40B1-B535-8D86D7996E3F}" type="sibTrans" cxnId="{AEBE0E4F-F56F-4EC7-AC8E-7D0AEFF22004}">
      <dgm:prSet/>
      <dgm:spPr/>
      <dgm:t>
        <a:bodyPr/>
        <a:lstStyle/>
        <a:p>
          <a:endParaRPr lang="en-AU"/>
        </a:p>
      </dgm:t>
    </dgm:pt>
    <dgm:pt modelId="{A9A7303A-9F97-4225-B154-60C632BC5222}">
      <dgm:prSet/>
      <dgm:spPr/>
      <dgm:t>
        <a:bodyPr/>
        <a:lstStyle/>
        <a:p>
          <a:r>
            <a:rPr lang="en-AU">
              <a:solidFill>
                <a:schemeClr val="tx1"/>
              </a:solidFill>
              <a:effectLst/>
              <a:latin typeface="+mn-lt"/>
              <a:ea typeface="+mn-ea"/>
              <a:cs typeface="+mn-cs"/>
            </a:rPr>
            <a:t>Promoting responsible business practices that align with labour and environmental standards.</a:t>
          </a:r>
          <a:endParaRPr lang="en-AU" dirty="0">
            <a:solidFill>
              <a:schemeClr val="tx1"/>
            </a:solidFill>
            <a:effectLst/>
            <a:latin typeface="+mn-lt"/>
            <a:ea typeface="+mn-ea"/>
            <a:cs typeface="+mn-cs"/>
          </a:endParaRPr>
        </a:p>
      </dgm:t>
    </dgm:pt>
    <dgm:pt modelId="{23E2D677-68CC-4423-BE15-434210BC08BF}" type="parTrans" cxnId="{0553F5C1-ED0B-4046-BCEE-3EE29FBD73B6}">
      <dgm:prSet/>
      <dgm:spPr/>
      <dgm:t>
        <a:bodyPr/>
        <a:lstStyle/>
        <a:p>
          <a:endParaRPr lang="en-AU"/>
        </a:p>
      </dgm:t>
    </dgm:pt>
    <dgm:pt modelId="{F6BB5686-E286-426C-A437-BDDAAE7A9EBE}" type="sibTrans" cxnId="{0553F5C1-ED0B-4046-BCEE-3EE29FBD73B6}">
      <dgm:prSet/>
      <dgm:spPr/>
      <dgm:t>
        <a:bodyPr/>
        <a:lstStyle/>
        <a:p>
          <a:endParaRPr lang="en-AU"/>
        </a:p>
      </dgm:t>
    </dgm:pt>
    <dgm:pt modelId="{BB5303EC-CA71-470A-8D50-F731EF713845}">
      <dgm:prSet/>
      <dgm:spPr/>
      <dgm:t>
        <a:bodyPr/>
        <a:lstStyle/>
        <a:p>
          <a:r>
            <a:rPr lang="en-AU" dirty="0">
              <a:solidFill>
                <a:schemeClr val="tx1"/>
              </a:solidFill>
              <a:effectLst/>
              <a:latin typeface="+mn-lt"/>
              <a:ea typeface="+mn-ea"/>
              <a:cs typeface="+mn-cs"/>
            </a:rPr>
            <a:t>Encouraging climate-responsive labour governance that mainstreams gender and sustainability into labour policies and mobility frameworks.</a:t>
          </a:r>
        </a:p>
      </dgm:t>
    </dgm:pt>
    <dgm:pt modelId="{E5F84E40-176F-40EE-95F1-D5E91C8B7BA3}" type="parTrans" cxnId="{6B83E735-EEF1-4675-82DC-558DE58FB4DA}">
      <dgm:prSet/>
      <dgm:spPr/>
      <dgm:t>
        <a:bodyPr/>
        <a:lstStyle/>
        <a:p>
          <a:endParaRPr lang="en-AU"/>
        </a:p>
      </dgm:t>
    </dgm:pt>
    <dgm:pt modelId="{C61988B1-DB4D-4F4A-B477-B7C2DCE96698}" type="sibTrans" cxnId="{6B83E735-EEF1-4675-82DC-558DE58FB4DA}">
      <dgm:prSet/>
      <dgm:spPr/>
      <dgm:t>
        <a:bodyPr/>
        <a:lstStyle/>
        <a:p>
          <a:endParaRPr lang="en-AU"/>
        </a:p>
      </dgm:t>
    </dgm:pt>
    <dgm:pt modelId="{C3595896-141B-49CD-9FAC-F8EAFB261695}" type="pres">
      <dgm:prSet presAssocID="{2837B64A-63AA-4984-9043-783811E111C5}" presName="Name0" presStyleCnt="0">
        <dgm:presLayoutVars>
          <dgm:dir/>
          <dgm:animLvl val="lvl"/>
          <dgm:resizeHandles val="exact"/>
        </dgm:presLayoutVars>
      </dgm:prSet>
      <dgm:spPr/>
    </dgm:pt>
    <dgm:pt modelId="{ED486128-DC31-41B9-8E9C-333273ECB53F}" type="pres">
      <dgm:prSet presAssocID="{63AFF72E-BA9E-4878-B477-F96A262FC58D}" presName="composite" presStyleCnt="0"/>
      <dgm:spPr/>
    </dgm:pt>
    <dgm:pt modelId="{81617649-DE8E-47C3-A967-E27C2A75D7DE}" type="pres">
      <dgm:prSet presAssocID="{63AFF72E-BA9E-4878-B477-F96A262FC58D}" presName="parTx" presStyleLbl="alignNode1" presStyleIdx="0" presStyleCnt="1">
        <dgm:presLayoutVars>
          <dgm:chMax val="0"/>
          <dgm:chPref val="0"/>
          <dgm:bulletEnabled val="1"/>
        </dgm:presLayoutVars>
      </dgm:prSet>
      <dgm:spPr/>
    </dgm:pt>
    <dgm:pt modelId="{9D0E0C0F-8E7F-4364-9E57-EC7C598F8943}" type="pres">
      <dgm:prSet presAssocID="{63AFF72E-BA9E-4878-B477-F96A262FC58D}" presName="desTx" presStyleLbl="alignAccFollowNode1" presStyleIdx="0" presStyleCnt="1">
        <dgm:presLayoutVars>
          <dgm:bulletEnabled val="1"/>
        </dgm:presLayoutVars>
      </dgm:prSet>
      <dgm:spPr/>
    </dgm:pt>
  </dgm:ptLst>
  <dgm:cxnLst>
    <dgm:cxn modelId="{A1E5FC15-4E28-4A1D-84CD-9309DBE533F6}" type="presOf" srcId="{2837B64A-63AA-4984-9043-783811E111C5}" destId="{C3595896-141B-49CD-9FAC-F8EAFB261695}" srcOrd="0" destOrd="0" presId="urn:microsoft.com/office/officeart/2005/8/layout/hList1"/>
    <dgm:cxn modelId="{6B83E735-EEF1-4675-82DC-558DE58FB4DA}" srcId="{63AFF72E-BA9E-4878-B477-F96A262FC58D}" destId="{BB5303EC-CA71-470A-8D50-F731EF713845}" srcOrd="1" destOrd="0" parTransId="{E5F84E40-176F-40EE-95F1-D5E91C8B7BA3}" sibTransId="{C61988B1-DB4D-4F4A-B477-B7C2DCE96698}"/>
    <dgm:cxn modelId="{AEBE0E4F-F56F-4EC7-AC8E-7D0AEFF22004}" srcId="{2837B64A-63AA-4984-9043-783811E111C5}" destId="{63AFF72E-BA9E-4878-B477-F96A262FC58D}" srcOrd="0" destOrd="0" parTransId="{9E84ABBE-39EA-4C43-984F-76B64E42FD6E}" sibTransId="{285B50DD-296B-40B1-B535-8D86D7996E3F}"/>
    <dgm:cxn modelId="{54B93D54-CA09-4C73-85E9-A02989717663}" type="presOf" srcId="{BB5303EC-CA71-470A-8D50-F731EF713845}" destId="{9D0E0C0F-8E7F-4364-9E57-EC7C598F8943}" srcOrd="0" destOrd="1" presId="urn:microsoft.com/office/officeart/2005/8/layout/hList1"/>
    <dgm:cxn modelId="{0926F180-CC04-4971-ACEF-D25F38AB9A5F}" type="presOf" srcId="{A9A7303A-9F97-4225-B154-60C632BC5222}" destId="{9D0E0C0F-8E7F-4364-9E57-EC7C598F8943}" srcOrd="0" destOrd="0" presId="urn:microsoft.com/office/officeart/2005/8/layout/hList1"/>
    <dgm:cxn modelId="{57A33FB7-606B-46F7-AA25-E59A56B2642A}" type="presOf" srcId="{63AFF72E-BA9E-4878-B477-F96A262FC58D}" destId="{81617649-DE8E-47C3-A967-E27C2A75D7DE}" srcOrd="0" destOrd="0" presId="urn:microsoft.com/office/officeart/2005/8/layout/hList1"/>
    <dgm:cxn modelId="{0553F5C1-ED0B-4046-BCEE-3EE29FBD73B6}" srcId="{63AFF72E-BA9E-4878-B477-F96A262FC58D}" destId="{A9A7303A-9F97-4225-B154-60C632BC5222}" srcOrd="0" destOrd="0" parTransId="{23E2D677-68CC-4423-BE15-434210BC08BF}" sibTransId="{F6BB5686-E286-426C-A437-BDDAAE7A9EBE}"/>
    <dgm:cxn modelId="{5BC0B6F4-4482-4E4B-AFDB-9A4D5A278036}" type="presParOf" srcId="{C3595896-141B-49CD-9FAC-F8EAFB261695}" destId="{ED486128-DC31-41B9-8E9C-333273ECB53F}" srcOrd="0" destOrd="0" presId="urn:microsoft.com/office/officeart/2005/8/layout/hList1"/>
    <dgm:cxn modelId="{4B722E18-FC97-4830-986D-34792D58B52A}" type="presParOf" srcId="{ED486128-DC31-41B9-8E9C-333273ECB53F}" destId="{81617649-DE8E-47C3-A967-E27C2A75D7DE}" srcOrd="0" destOrd="0" presId="urn:microsoft.com/office/officeart/2005/8/layout/hList1"/>
    <dgm:cxn modelId="{4460D2CF-8C70-4EAF-A310-4F950018D2BC}" type="presParOf" srcId="{ED486128-DC31-41B9-8E9C-333273ECB53F}" destId="{9D0E0C0F-8E7F-4364-9E57-EC7C598F8943}"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B47EF-3DAB-4122-AE9D-0F823D399249}">
      <dsp:nvSpPr>
        <dsp:cNvPr id="0" name=""/>
        <dsp:cNvSpPr/>
      </dsp:nvSpPr>
      <dsp:spPr>
        <a:xfrm>
          <a:off x="0" y="74328"/>
          <a:ext cx="8128000" cy="1785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marL="0" lvl="0" indent="0" algn="ctr" defTabSz="1555750">
            <a:lnSpc>
              <a:spcPct val="100000"/>
            </a:lnSpc>
            <a:spcBef>
              <a:spcPct val="0"/>
            </a:spcBef>
            <a:spcAft>
              <a:spcPts val="0"/>
            </a:spcAft>
            <a:buNone/>
          </a:pPr>
          <a:r>
            <a:rPr lang="en-AU" sz="3500" b="1" kern="1200" dirty="0">
              <a:solidFill>
                <a:schemeClr val="bg1"/>
              </a:solidFill>
              <a:effectLst/>
              <a:latin typeface="+mn-lt"/>
              <a:ea typeface="+mn-ea"/>
              <a:cs typeface="+mn-cs"/>
            </a:rPr>
            <a:t>Skills Development and Recognition</a:t>
          </a:r>
          <a:endParaRPr lang="en-AU" sz="3500" kern="1200" dirty="0">
            <a:solidFill>
              <a:schemeClr val="bg1"/>
            </a:solidFill>
          </a:endParaRPr>
        </a:p>
      </dsp:txBody>
      <dsp:txXfrm>
        <a:off x="0" y="74328"/>
        <a:ext cx="8128000" cy="1785600"/>
      </dsp:txXfrm>
    </dsp:sp>
    <dsp:sp modelId="{28CE325A-5525-4377-8660-30577FFA8DC1}">
      <dsp:nvSpPr>
        <dsp:cNvPr id="0" name=""/>
        <dsp:cNvSpPr/>
      </dsp:nvSpPr>
      <dsp:spPr>
        <a:xfrm>
          <a:off x="0" y="1553639"/>
          <a:ext cx="8128000" cy="353592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90" tIns="186690" rIns="248920" bIns="280035" numCol="1" spcCol="1270" anchor="t" anchorCtr="0">
          <a:noAutofit/>
        </a:bodyPr>
        <a:lstStyle/>
        <a:p>
          <a:pPr marL="285750" lvl="1" indent="-285750" algn="l" defTabSz="1555750">
            <a:lnSpc>
              <a:spcPct val="90000"/>
            </a:lnSpc>
            <a:spcBef>
              <a:spcPct val="0"/>
            </a:spcBef>
            <a:spcAft>
              <a:spcPct val="15000"/>
            </a:spcAft>
            <a:buChar char="•"/>
          </a:pPr>
          <a:r>
            <a:rPr lang="en-AU" sz="3500" kern="1200" dirty="0">
              <a:solidFill>
                <a:schemeClr val="tx1"/>
              </a:solidFill>
              <a:effectLst/>
              <a:latin typeface="+mn-lt"/>
              <a:ea typeface="+mn-ea"/>
              <a:cs typeface="+mn-cs"/>
            </a:rPr>
            <a:t>Promote mutual recognition of skills to ease labour mobility across ADD and CP countries.</a:t>
          </a:r>
        </a:p>
        <a:p>
          <a:pPr marL="285750" lvl="1" indent="-285750" algn="l" defTabSz="1555750">
            <a:lnSpc>
              <a:spcPct val="90000"/>
            </a:lnSpc>
            <a:spcBef>
              <a:spcPct val="0"/>
            </a:spcBef>
            <a:spcAft>
              <a:spcPct val="15000"/>
            </a:spcAft>
            <a:buChar char="•"/>
          </a:pPr>
          <a:r>
            <a:rPr lang="en-AU" sz="3500" kern="1200" dirty="0">
              <a:solidFill>
                <a:schemeClr val="tx1"/>
              </a:solidFill>
              <a:effectLst/>
              <a:latin typeface="+mn-lt"/>
              <a:ea typeface="+mn-ea"/>
              <a:cs typeface="+mn-cs"/>
            </a:rPr>
            <a:t>Establish green skills frameworks aligned with emerging industry demands</a:t>
          </a:r>
        </a:p>
      </dsp:txBody>
      <dsp:txXfrm>
        <a:off x="0" y="1553639"/>
        <a:ext cx="8128000" cy="35359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7BC22A-2B0F-4C42-A4F8-33020A2482D0}">
      <dsp:nvSpPr>
        <dsp:cNvPr id="0" name=""/>
        <dsp:cNvSpPr/>
      </dsp:nvSpPr>
      <dsp:spPr>
        <a:xfrm>
          <a:off x="0" y="187758"/>
          <a:ext cx="8128000" cy="1008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AU" sz="3200" b="1" kern="1200" dirty="0"/>
            <a:t>Labour mobility pathways</a:t>
          </a:r>
        </a:p>
      </dsp:txBody>
      <dsp:txXfrm>
        <a:off x="0" y="187758"/>
        <a:ext cx="8128000" cy="1008000"/>
      </dsp:txXfrm>
    </dsp:sp>
    <dsp:sp modelId="{8E7DE52D-E196-47B5-8FD5-22A575236A51}">
      <dsp:nvSpPr>
        <dsp:cNvPr id="0" name=""/>
        <dsp:cNvSpPr/>
      </dsp:nvSpPr>
      <dsp:spPr>
        <a:xfrm>
          <a:off x="0" y="1195758"/>
          <a:ext cx="8128000" cy="403515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90" tIns="186690" rIns="248920" bIns="280035" numCol="1" spcCol="1270" anchor="t" anchorCtr="0">
          <a:noAutofit/>
        </a:bodyPr>
        <a:lstStyle/>
        <a:p>
          <a:pPr marL="285750" lvl="1" indent="-285750" algn="l" defTabSz="1555750">
            <a:lnSpc>
              <a:spcPct val="90000"/>
            </a:lnSpc>
            <a:spcBef>
              <a:spcPct val="0"/>
            </a:spcBef>
            <a:spcAft>
              <a:spcPct val="15000"/>
            </a:spcAft>
            <a:buChar char="•"/>
          </a:pPr>
          <a:r>
            <a:rPr lang="en-AU" sz="3500" kern="1200" dirty="0">
              <a:solidFill>
                <a:schemeClr val="tx1"/>
              </a:solidFill>
              <a:effectLst/>
              <a:latin typeface="+mn-lt"/>
              <a:ea typeface="+mn-ea"/>
              <a:cs typeface="+mn-cs"/>
            </a:rPr>
            <a:t>Creating labour mobility schemes that targets green sector roles which are relevant for both </a:t>
          </a:r>
          <a:r>
            <a:rPr lang="en-AU" sz="3500" kern="1200" dirty="0" err="1">
              <a:solidFill>
                <a:schemeClr val="tx1"/>
              </a:solidFill>
              <a:effectLst/>
              <a:latin typeface="+mn-lt"/>
              <a:ea typeface="+mn-ea"/>
              <a:cs typeface="+mn-cs"/>
            </a:rPr>
            <a:t>CoO</a:t>
          </a:r>
          <a:r>
            <a:rPr lang="en-AU" sz="3500" kern="1200" dirty="0">
              <a:solidFill>
                <a:schemeClr val="tx1"/>
              </a:solidFill>
              <a:effectLst/>
              <a:latin typeface="+mn-lt"/>
              <a:ea typeface="+mn-ea"/>
              <a:cs typeface="+mn-cs"/>
            </a:rPr>
            <a:t> and </a:t>
          </a:r>
          <a:r>
            <a:rPr lang="en-AU" sz="3500" kern="1200" dirty="0" err="1">
              <a:solidFill>
                <a:schemeClr val="tx1"/>
              </a:solidFill>
              <a:effectLst/>
              <a:latin typeface="+mn-lt"/>
              <a:ea typeface="+mn-ea"/>
              <a:cs typeface="+mn-cs"/>
            </a:rPr>
            <a:t>CoD</a:t>
          </a:r>
          <a:r>
            <a:rPr lang="en-AU" sz="3500" kern="1200" dirty="0">
              <a:solidFill>
                <a:schemeClr val="tx1"/>
              </a:solidFill>
              <a:effectLst/>
              <a:latin typeface="+mn-lt"/>
              <a:ea typeface="+mn-ea"/>
              <a:cs typeface="+mn-cs"/>
            </a:rPr>
            <a:t> Developing or expanding bilateral agreements for climate-resilient sectors.</a:t>
          </a:r>
          <a:endParaRPr lang="en-AU" sz="3500" kern="1200" dirty="0"/>
        </a:p>
        <a:p>
          <a:pPr marL="285750" lvl="1" indent="-285750" algn="l" defTabSz="1555750">
            <a:lnSpc>
              <a:spcPct val="90000"/>
            </a:lnSpc>
            <a:spcBef>
              <a:spcPct val="0"/>
            </a:spcBef>
            <a:spcAft>
              <a:spcPct val="15000"/>
            </a:spcAft>
            <a:buChar char="•"/>
          </a:pPr>
          <a:r>
            <a:rPr lang="en-AU" sz="3500" kern="1200" dirty="0">
              <a:solidFill>
                <a:schemeClr val="tx1"/>
              </a:solidFill>
              <a:effectLst/>
              <a:latin typeface="+mn-lt"/>
              <a:ea typeface="+mn-ea"/>
              <a:cs typeface="+mn-cs"/>
            </a:rPr>
            <a:t>Strengthening pre-departure support, and post-return reintegration pathways.</a:t>
          </a:r>
        </a:p>
      </dsp:txBody>
      <dsp:txXfrm>
        <a:off x="0" y="1195758"/>
        <a:ext cx="8128000" cy="40351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DF2B2-4C02-4383-8112-E8D1A7143ACB}">
      <dsp:nvSpPr>
        <dsp:cNvPr id="0" name=""/>
        <dsp:cNvSpPr/>
      </dsp:nvSpPr>
      <dsp:spPr>
        <a:xfrm>
          <a:off x="0" y="35638"/>
          <a:ext cx="8128000" cy="1334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AU" sz="3600" b="1" kern="1200" dirty="0">
              <a:solidFill>
                <a:schemeClr val="bg1"/>
              </a:solidFill>
              <a:effectLst/>
              <a:latin typeface="+mn-lt"/>
              <a:ea typeface="+mn-ea"/>
              <a:cs typeface="+mn-cs"/>
            </a:rPr>
            <a:t>Public-Private Partnerships and Investment</a:t>
          </a:r>
          <a:r>
            <a:rPr lang="en-AU" sz="3600" kern="1200" dirty="0">
              <a:solidFill>
                <a:schemeClr val="bg1"/>
              </a:solidFill>
              <a:effectLst/>
              <a:latin typeface="+mn-lt"/>
              <a:ea typeface="+mn-ea"/>
              <a:cs typeface="+mn-cs"/>
            </a:rPr>
            <a:t> </a:t>
          </a:r>
          <a:endParaRPr lang="en-AU" sz="3600" kern="1200" dirty="0">
            <a:solidFill>
              <a:schemeClr val="bg1"/>
            </a:solidFill>
          </a:endParaRPr>
        </a:p>
      </dsp:txBody>
      <dsp:txXfrm>
        <a:off x="0" y="35638"/>
        <a:ext cx="8128000" cy="1334200"/>
      </dsp:txXfrm>
    </dsp:sp>
    <dsp:sp modelId="{8A482D07-B03E-4477-8D53-2A4D17DFB9E2}">
      <dsp:nvSpPr>
        <dsp:cNvPr id="0" name=""/>
        <dsp:cNvSpPr/>
      </dsp:nvSpPr>
      <dsp:spPr>
        <a:xfrm>
          <a:off x="0" y="1405477"/>
          <a:ext cx="8128000" cy="401319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Char char="•"/>
          </a:pPr>
          <a:r>
            <a:rPr lang="en-AU" sz="3400" kern="1200">
              <a:solidFill>
                <a:schemeClr val="tx1"/>
              </a:solidFill>
              <a:effectLst/>
              <a:latin typeface="+mn-lt"/>
              <a:ea typeface="+mn-ea"/>
              <a:cs typeface="+mn-cs"/>
            </a:rPr>
            <a:t>Employer engagement in training and skills recognition pathways.</a:t>
          </a:r>
          <a:endParaRPr lang="en-AU" sz="3400" kern="1200" dirty="0">
            <a:solidFill>
              <a:schemeClr val="tx1"/>
            </a:solidFill>
            <a:effectLst/>
            <a:latin typeface="+mn-lt"/>
            <a:ea typeface="+mn-ea"/>
            <a:cs typeface="+mn-cs"/>
          </a:endParaRPr>
        </a:p>
        <a:p>
          <a:pPr marL="285750" lvl="1" indent="-285750" algn="l" defTabSz="1511300">
            <a:lnSpc>
              <a:spcPct val="90000"/>
            </a:lnSpc>
            <a:spcBef>
              <a:spcPct val="0"/>
            </a:spcBef>
            <a:spcAft>
              <a:spcPct val="15000"/>
            </a:spcAft>
            <a:buChar char="•"/>
          </a:pPr>
          <a:r>
            <a:rPr lang="en-AU" sz="3400" kern="1200" dirty="0">
              <a:solidFill>
                <a:schemeClr val="tx1"/>
              </a:solidFill>
              <a:effectLst/>
              <a:latin typeface="+mn-lt"/>
              <a:ea typeface="+mn-ea"/>
              <a:cs typeface="+mn-cs"/>
            </a:rPr>
            <a:t>Providing incentives to employers in </a:t>
          </a:r>
          <a:r>
            <a:rPr lang="en-AU" sz="3400" kern="1200" dirty="0" err="1">
              <a:solidFill>
                <a:schemeClr val="tx1"/>
              </a:solidFill>
              <a:effectLst/>
              <a:latin typeface="+mn-lt"/>
              <a:ea typeface="+mn-ea"/>
              <a:cs typeface="+mn-cs"/>
            </a:rPr>
            <a:t>CoO</a:t>
          </a:r>
          <a:r>
            <a:rPr lang="en-AU" sz="3400" kern="1200" dirty="0">
              <a:solidFill>
                <a:schemeClr val="tx1"/>
              </a:solidFill>
              <a:effectLst/>
              <a:latin typeface="+mn-lt"/>
              <a:ea typeface="+mn-ea"/>
              <a:cs typeface="+mn-cs"/>
            </a:rPr>
            <a:t> and </a:t>
          </a:r>
          <a:r>
            <a:rPr lang="en-AU" sz="3400" kern="1200" dirty="0" err="1">
              <a:solidFill>
                <a:schemeClr val="tx1"/>
              </a:solidFill>
              <a:effectLst/>
              <a:latin typeface="+mn-lt"/>
              <a:ea typeface="+mn-ea"/>
              <a:cs typeface="+mn-cs"/>
            </a:rPr>
            <a:t>CoD</a:t>
          </a:r>
          <a:r>
            <a:rPr lang="en-AU" sz="3400" kern="1200" dirty="0">
              <a:solidFill>
                <a:schemeClr val="tx1"/>
              </a:solidFill>
              <a:effectLst/>
              <a:latin typeface="+mn-lt"/>
              <a:ea typeface="+mn-ea"/>
              <a:cs typeface="+mn-cs"/>
            </a:rPr>
            <a:t> that hire and train (foreign) women workers.</a:t>
          </a:r>
        </a:p>
        <a:p>
          <a:pPr marL="285750" lvl="1" indent="-285750" algn="l" defTabSz="1511300">
            <a:lnSpc>
              <a:spcPct val="90000"/>
            </a:lnSpc>
            <a:spcBef>
              <a:spcPct val="0"/>
            </a:spcBef>
            <a:spcAft>
              <a:spcPct val="15000"/>
            </a:spcAft>
            <a:buChar char="•"/>
          </a:pPr>
          <a:r>
            <a:rPr lang="en-AU" sz="3400" kern="1200">
              <a:solidFill>
                <a:schemeClr val="tx1"/>
              </a:solidFill>
              <a:effectLst/>
              <a:latin typeface="+mn-lt"/>
              <a:ea typeface="+mn-ea"/>
              <a:cs typeface="+mn-cs"/>
            </a:rPr>
            <a:t>Facilitating technology transfer and local capacity-building to ensure sustainability.</a:t>
          </a:r>
          <a:endParaRPr lang="en-AU" sz="3400" kern="1200" dirty="0">
            <a:solidFill>
              <a:schemeClr val="tx1"/>
            </a:solidFill>
            <a:effectLst/>
            <a:latin typeface="+mn-lt"/>
            <a:ea typeface="+mn-ea"/>
            <a:cs typeface="+mn-cs"/>
          </a:endParaRPr>
        </a:p>
      </dsp:txBody>
      <dsp:txXfrm>
        <a:off x="0" y="1405477"/>
        <a:ext cx="8128000" cy="40131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17649-DE8E-47C3-A967-E27C2A75D7DE}">
      <dsp:nvSpPr>
        <dsp:cNvPr id="0" name=""/>
        <dsp:cNvSpPr/>
      </dsp:nvSpPr>
      <dsp:spPr>
        <a:xfrm>
          <a:off x="0" y="43668"/>
          <a:ext cx="8128000" cy="1065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marL="0" lvl="0" indent="0" algn="ctr" defTabSz="1644650">
            <a:lnSpc>
              <a:spcPct val="90000"/>
            </a:lnSpc>
            <a:spcBef>
              <a:spcPct val="0"/>
            </a:spcBef>
            <a:spcAft>
              <a:spcPct val="35000"/>
            </a:spcAft>
            <a:buNone/>
          </a:pPr>
          <a:r>
            <a:rPr lang="en-AU" sz="3700" b="1" kern="1200" dirty="0">
              <a:solidFill>
                <a:schemeClr val="bg1"/>
              </a:solidFill>
              <a:effectLst/>
              <a:latin typeface="+mn-lt"/>
              <a:ea typeface="+mn-ea"/>
              <a:cs typeface="+mn-cs"/>
            </a:rPr>
            <a:t>Governance and Standards</a:t>
          </a:r>
          <a:endParaRPr lang="en-AU" sz="3700" kern="1200" dirty="0">
            <a:solidFill>
              <a:schemeClr val="bg1"/>
            </a:solidFill>
          </a:endParaRPr>
        </a:p>
      </dsp:txBody>
      <dsp:txXfrm>
        <a:off x="0" y="43668"/>
        <a:ext cx="8128000" cy="1065600"/>
      </dsp:txXfrm>
    </dsp:sp>
    <dsp:sp modelId="{9D0E0C0F-8E7F-4364-9E57-EC7C598F8943}">
      <dsp:nvSpPr>
        <dsp:cNvPr id="0" name=""/>
        <dsp:cNvSpPr/>
      </dsp:nvSpPr>
      <dsp:spPr>
        <a:xfrm>
          <a:off x="0" y="1109268"/>
          <a:ext cx="8128000" cy="42657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7358" tIns="197358" rIns="263144" bIns="296037" numCol="1" spcCol="1270" anchor="t" anchorCtr="0">
          <a:noAutofit/>
        </a:bodyPr>
        <a:lstStyle/>
        <a:p>
          <a:pPr marL="285750" lvl="1" indent="-285750" algn="l" defTabSz="1644650">
            <a:lnSpc>
              <a:spcPct val="90000"/>
            </a:lnSpc>
            <a:spcBef>
              <a:spcPct val="0"/>
            </a:spcBef>
            <a:spcAft>
              <a:spcPct val="15000"/>
            </a:spcAft>
            <a:buChar char="•"/>
          </a:pPr>
          <a:r>
            <a:rPr lang="en-AU" sz="3700" kern="1200">
              <a:solidFill>
                <a:schemeClr val="tx1"/>
              </a:solidFill>
              <a:effectLst/>
              <a:latin typeface="+mn-lt"/>
              <a:ea typeface="+mn-ea"/>
              <a:cs typeface="+mn-cs"/>
            </a:rPr>
            <a:t>Promoting responsible business practices that align with labour and environmental standards.</a:t>
          </a:r>
          <a:endParaRPr lang="en-AU" sz="3700" kern="1200" dirty="0">
            <a:solidFill>
              <a:schemeClr val="tx1"/>
            </a:solidFill>
            <a:effectLst/>
            <a:latin typeface="+mn-lt"/>
            <a:ea typeface="+mn-ea"/>
            <a:cs typeface="+mn-cs"/>
          </a:endParaRPr>
        </a:p>
        <a:p>
          <a:pPr marL="285750" lvl="1" indent="-285750" algn="l" defTabSz="1644650">
            <a:lnSpc>
              <a:spcPct val="90000"/>
            </a:lnSpc>
            <a:spcBef>
              <a:spcPct val="0"/>
            </a:spcBef>
            <a:spcAft>
              <a:spcPct val="15000"/>
            </a:spcAft>
            <a:buChar char="•"/>
          </a:pPr>
          <a:r>
            <a:rPr lang="en-AU" sz="3700" kern="1200" dirty="0">
              <a:solidFill>
                <a:schemeClr val="tx1"/>
              </a:solidFill>
              <a:effectLst/>
              <a:latin typeface="+mn-lt"/>
              <a:ea typeface="+mn-ea"/>
              <a:cs typeface="+mn-cs"/>
            </a:rPr>
            <a:t>Encouraging climate-responsive labour governance that mainstreams gender and sustainability into labour policies and mobility frameworks.</a:t>
          </a:r>
        </a:p>
      </dsp:txBody>
      <dsp:txXfrm>
        <a:off x="0" y="1109268"/>
        <a:ext cx="8128000" cy="426573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959BC3-9FD2-EA4F-B606-513566566D94}"/>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C0C701E2-850D-1645-B017-237E5AEA27FE}"/>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C77EB0D-43C1-6447-A65E-80F01902CF2C}" type="datetimeFigureOut">
              <a:t>9/22/2025</a:t>
            </a:fld>
            <a:endParaRPr lang="en-US"/>
          </a:p>
        </p:txBody>
      </p:sp>
      <p:sp>
        <p:nvSpPr>
          <p:cNvPr id="4" name="Footer Placeholder 3">
            <a:extLst>
              <a:ext uri="{FF2B5EF4-FFF2-40B4-BE49-F238E27FC236}">
                <a16:creationId xmlns:a16="http://schemas.microsoft.com/office/drawing/2014/main" id="{1B1A2BFD-14F2-9042-8F63-7915F619B843}"/>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F7BBDDF-45DE-454B-9A04-DA1F768A864B}"/>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40EAB66-EEE6-C14F-A734-AA7960F5B300}" type="slidenum">
              <a:t>‹#›</a:t>
            </a:fld>
            <a:endParaRPr lang="en-US"/>
          </a:p>
        </p:txBody>
      </p:sp>
    </p:spTree>
    <p:extLst>
      <p:ext uri="{BB962C8B-B14F-4D97-AF65-F5344CB8AC3E}">
        <p14:creationId xmlns:p14="http://schemas.microsoft.com/office/powerpoint/2010/main" val="4048207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2BFFF96-A492-4E40-91C1-983768A64A51}" type="datetimeFigureOut">
              <a:rPr lang="en-US" smtClean="0"/>
              <a:t>9/22/2025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F81B29F-055B-A846-A99F-1FFE02F15239}" type="slidenum">
              <a:rPr lang="en-US" smtClean="0"/>
              <a:t>‹#›</a:t>
            </a:fld>
            <a:endParaRPr lang="en-US"/>
          </a:p>
        </p:txBody>
      </p:sp>
    </p:spTree>
    <p:extLst>
      <p:ext uri="{BB962C8B-B14F-4D97-AF65-F5344CB8AC3E}">
        <p14:creationId xmlns:p14="http://schemas.microsoft.com/office/powerpoint/2010/main" val="3196118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23CC8-AFAD-CE4D-A9C6-54616C9F9D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848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432AF-90C7-EEFF-DFD5-1BF5DE5A042F}"/>
            </a:ext>
          </a:extLst>
        </p:cNvPr>
        <p:cNvGrpSpPr/>
        <p:nvPr/>
      </p:nvGrpSpPr>
      <p:grpSpPr>
        <a:xfrm>
          <a:off x="0" y="0"/>
          <a:ext cx="0" cy="0"/>
          <a:chOff x="0" y="0"/>
          <a:chExt cx="0" cy="0"/>
        </a:xfrm>
      </p:grpSpPr>
      <p:sp>
        <p:nvSpPr>
          <p:cNvPr id="1048587" name="Slide Image Placeholder 1">
            <a:extLst>
              <a:ext uri="{FF2B5EF4-FFF2-40B4-BE49-F238E27FC236}">
                <a16:creationId xmlns:a16="http://schemas.microsoft.com/office/drawing/2014/main" id="{F702612B-8854-C462-797C-D9A207883151}"/>
              </a:ext>
            </a:extLst>
          </p:cNvPr>
          <p:cNvSpPr>
            <a:spLocks noGrp="1" noRot="1" noChangeAspect="1"/>
          </p:cNvSpPr>
          <p:nvPr>
            <p:ph type="sldImg"/>
          </p:nvPr>
        </p:nvSpPr>
        <p:spPr/>
      </p:sp>
      <p:sp>
        <p:nvSpPr>
          <p:cNvPr id="1048588" name="Notes Placeholder 2">
            <a:extLst>
              <a:ext uri="{FF2B5EF4-FFF2-40B4-BE49-F238E27FC236}">
                <a16:creationId xmlns:a16="http://schemas.microsoft.com/office/drawing/2014/main" id="{D7628E4D-1801-38F0-1725-E0774B1B15E7}"/>
              </a:ext>
            </a:extLst>
          </p:cNvPr>
          <p:cNvSpPr>
            <a:spLocks noGrp="1"/>
          </p:cNvSpPr>
          <p:nvPr>
            <p:ph type="body" idx="1"/>
          </p:nvPr>
        </p:nvSpPr>
        <p:spPr/>
        <p:txBody>
          <a:bodyPr/>
          <a:lstStyle/>
          <a:p>
            <a:r>
              <a:rPr lang="en-AU" sz="1200" kern="1200" dirty="0">
                <a:solidFill>
                  <a:schemeClr val="tx1"/>
                </a:solidFill>
                <a:effectLst/>
                <a:latin typeface="+mn-lt"/>
                <a:ea typeface="+mn-ea"/>
                <a:cs typeface="+mn-cs"/>
              </a:rPr>
              <a:t>Climate change impacts are already causing women in Bangladesh, Nepal, and Sri Lanka to lose their livelihoods - but this does not automatically mean that women will migrate, or that migration will offer a safe and dignified adaptation option.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There are also social, cultural, and economic factors that hinder migration, and Skills Mobility Partnerships must account for these factors if they are to be successful. IOM’s research will therefore how to address these factors before, during, and after migration.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Some of the factors include: </a:t>
            </a:r>
          </a:p>
          <a:p>
            <a:r>
              <a:rPr lang="en-AU" sz="1200" kern="1200" dirty="0">
                <a:solidFill>
                  <a:schemeClr val="tx1"/>
                </a:solidFill>
                <a:effectLst/>
                <a:latin typeface="+mn-lt"/>
                <a:ea typeface="+mn-ea"/>
                <a:cs typeface="+mn-cs"/>
              </a:rPr>
              <a:t> </a:t>
            </a:r>
          </a:p>
          <a:p>
            <a:pPr lvl="0"/>
            <a:r>
              <a:rPr lang="en-AU" sz="1200" b="1" kern="1200" dirty="0">
                <a:solidFill>
                  <a:schemeClr val="tx1"/>
                </a:solidFill>
                <a:effectLst/>
                <a:latin typeface="+mn-lt"/>
                <a:ea typeface="+mn-ea"/>
                <a:cs typeface="+mn-cs"/>
              </a:rPr>
              <a:t>Skills gap, </a:t>
            </a:r>
            <a:r>
              <a:rPr lang="en-AU" sz="1200" kern="1200" dirty="0">
                <a:solidFill>
                  <a:schemeClr val="tx1"/>
                </a:solidFill>
                <a:effectLst/>
                <a:latin typeface="+mn-lt"/>
                <a:ea typeface="+mn-ea"/>
                <a:cs typeface="+mn-cs"/>
              </a:rPr>
              <a:t>meaning that women don’t have the right skills to access foreign employment. </a:t>
            </a:r>
          </a:p>
          <a:p>
            <a:r>
              <a:rPr lang="en-AU" sz="1200" kern="1200" dirty="0">
                <a:solidFill>
                  <a:schemeClr val="tx1"/>
                </a:solidFill>
                <a:effectLst/>
                <a:latin typeface="+mn-lt"/>
                <a:ea typeface="+mn-ea"/>
                <a:cs typeface="+mn-cs"/>
              </a:rPr>
              <a:t> </a:t>
            </a:r>
          </a:p>
          <a:p>
            <a:pPr lvl="0"/>
            <a:r>
              <a:rPr lang="en-AU" sz="1200" b="1" kern="1200" dirty="0">
                <a:solidFill>
                  <a:schemeClr val="tx1"/>
                </a:solidFill>
                <a:effectLst/>
                <a:latin typeface="+mn-lt"/>
                <a:ea typeface="+mn-ea"/>
                <a:cs typeface="+mn-cs"/>
              </a:rPr>
              <a:t>Limited information </a:t>
            </a:r>
            <a:r>
              <a:rPr lang="en-AU" sz="1200" kern="1200" dirty="0">
                <a:solidFill>
                  <a:schemeClr val="tx1"/>
                </a:solidFill>
                <a:effectLst/>
                <a:latin typeface="+mn-lt"/>
                <a:ea typeface="+mn-ea"/>
                <a:cs typeface="+mn-cs"/>
              </a:rPr>
              <a:t>of their options and of the migration procedures. </a:t>
            </a:r>
          </a:p>
          <a:p>
            <a:r>
              <a:rPr lang="en-AU" sz="1200" kern="1200" dirty="0">
                <a:solidFill>
                  <a:schemeClr val="tx1"/>
                </a:solidFill>
                <a:effectLst/>
                <a:latin typeface="+mn-lt"/>
                <a:ea typeface="+mn-ea"/>
                <a:cs typeface="+mn-cs"/>
              </a:rPr>
              <a:t> </a:t>
            </a:r>
          </a:p>
          <a:p>
            <a:pPr lvl="0"/>
            <a:r>
              <a:rPr lang="en-AU" sz="1200" b="1" kern="1200" dirty="0">
                <a:solidFill>
                  <a:schemeClr val="tx1"/>
                </a:solidFill>
                <a:effectLst/>
                <a:latin typeface="+mn-lt"/>
                <a:ea typeface="+mn-ea"/>
                <a:cs typeface="+mn-cs"/>
              </a:rPr>
              <a:t>Limited economic resources</a:t>
            </a:r>
            <a:r>
              <a:rPr lang="en-AU" sz="1200" kern="1200" dirty="0">
                <a:solidFill>
                  <a:schemeClr val="tx1"/>
                </a:solidFill>
                <a:effectLst/>
                <a:latin typeface="+mn-lt"/>
                <a:ea typeface="+mn-ea"/>
                <a:cs typeface="+mn-cs"/>
              </a:rPr>
              <a:t> and inability to pay the upfront costs associated with migration, such as recruitment fees, documentation, travel, and skills training.</a:t>
            </a:r>
          </a:p>
          <a:p>
            <a:r>
              <a:rPr lang="en-AU" sz="1200" kern="1200" dirty="0">
                <a:solidFill>
                  <a:schemeClr val="tx1"/>
                </a:solidFill>
                <a:effectLst/>
                <a:latin typeface="+mn-lt"/>
                <a:ea typeface="+mn-ea"/>
                <a:cs typeface="+mn-cs"/>
              </a:rPr>
              <a:t> </a:t>
            </a:r>
          </a:p>
          <a:p>
            <a:pPr lvl="0"/>
            <a:r>
              <a:rPr lang="en-AU" sz="1200" b="1" kern="1200" dirty="0">
                <a:solidFill>
                  <a:schemeClr val="tx1"/>
                </a:solidFill>
                <a:effectLst/>
                <a:latin typeface="+mn-lt"/>
                <a:ea typeface="+mn-ea"/>
                <a:cs typeface="+mn-cs"/>
              </a:rPr>
              <a:t>Stigma,</a:t>
            </a:r>
            <a:r>
              <a:rPr lang="en-AU" sz="1200" kern="1200" dirty="0">
                <a:solidFill>
                  <a:schemeClr val="tx1"/>
                </a:solidFill>
                <a:effectLst/>
                <a:latin typeface="+mn-lt"/>
                <a:ea typeface="+mn-ea"/>
                <a:cs typeface="+mn-cs"/>
              </a:rPr>
              <a:t> especially if they return prematurely due to exploitation or abuse. Traditional norms discourage women from seeking independence through migration, and this stigma deters many women. </a:t>
            </a:r>
          </a:p>
          <a:p>
            <a:r>
              <a:rPr lang="en-AU" sz="1200" kern="1200" dirty="0">
                <a:solidFill>
                  <a:schemeClr val="tx1"/>
                </a:solidFill>
                <a:effectLst/>
                <a:latin typeface="+mn-lt"/>
                <a:ea typeface="+mn-ea"/>
                <a:cs typeface="+mn-cs"/>
              </a:rPr>
              <a:t> </a:t>
            </a:r>
          </a:p>
          <a:p>
            <a:pPr lvl="0"/>
            <a:r>
              <a:rPr lang="en-AU" sz="1200" b="1" kern="1200" dirty="0">
                <a:solidFill>
                  <a:schemeClr val="tx1"/>
                </a:solidFill>
                <a:effectLst/>
                <a:latin typeface="+mn-lt"/>
                <a:ea typeface="+mn-ea"/>
                <a:cs typeface="+mn-cs"/>
              </a:rPr>
              <a:t>Social expectations:</a:t>
            </a:r>
            <a:r>
              <a:rPr lang="en-AU" sz="1200" kern="1200" dirty="0">
                <a:solidFill>
                  <a:schemeClr val="tx1"/>
                </a:solidFill>
                <a:effectLst/>
                <a:latin typeface="+mn-lt"/>
                <a:ea typeface="+mn-ea"/>
                <a:cs typeface="+mn-cs"/>
              </a:rPr>
              <a:t> Women often carry heavy caregiving responsibilities that constrain options – not just for migration, but also for attending skills training. </a:t>
            </a:r>
          </a:p>
          <a:p>
            <a:r>
              <a:rPr lang="en-AU" sz="1200" kern="1200" dirty="0">
                <a:solidFill>
                  <a:schemeClr val="tx1"/>
                </a:solidFill>
                <a:effectLst/>
                <a:latin typeface="+mn-lt"/>
                <a:ea typeface="+mn-ea"/>
                <a:cs typeface="+mn-cs"/>
              </a:rPr>
              <a:t> </a:t>
            </a:r>
            <a:endParaRPr lang="en-GB" dirty="0"/>
          </a:p>
        </p:txBody>
      </p:sp>
      <p:sp>
        <p:nvSpPr>
          <p:cNvPr id="1048589" name="Slide Number Placeholder 3">
            <a:extLst>
              <a:ext uri="{FF2B5EF4-FFF2-40B4-BE49-F238E27FC236}">
                <a16:creationId xmlns:a16="http://schemas.microsoft.com/office/drawing/2014/main" id="{D9BE0678-E75C-EC6D-69C4-B583A242082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23CC8-AFAD-CE4D-A9C6-54616C9F9D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5462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B2F7F-7531-F8E6-489D-25DB89977A25}"/>
            </a:ext>
          </a:extLst>
        </p:cNvPr>
        <p:cNvGrpSpPr/>
        <p:nvPr/>
      </p:nvGrpSpPr>
      <p:grpSpPr>
        <a:xfrm>
          <a:off x="0" y="0"/>
          <a:ext cx="0" cy="0"/>
          <a:chOff x="0" y="0"/>
          <a:chExt cx="0" cy="0"/>
        </a:xfrm>
      </p:grpSpPr>
      <p:sp>
        <p:nvSpPr>
          <p:cNvPr id="1048587" name="Slide Image Placeholder 1">
            <a:extLst>
              <a:ext uri="{FF2B5EF4-FFF2-40B4-BE49-F238E27FC236}">
                <a16:creationId xmlns:a16="http://schemas.microsoft.com/office/drawing/2014/main" id="{189D538E-4AC4-EBE0-FAD0-F576439EDAA2}"/>
              </a:ext>
            </a:extLst>
          </p:cNvPr>
          <p:cNvSpPr>
            <a:spLocks noGrp="1" noRot="1" noChangeAspect="1"/>
          </p:cNvSpPr>
          <p:nvPr>
            <p:ph type="sldImg"/>
          </p:nvPr>
        </p:nvSpPr>
        <p:spPr/>
      </p:sp>
      <p:sp>
        <p:nvSpPr>
          <p:cNvPr id="1048588" name="Notes Placeholder 2">
            <a:extLst>
              <a:ext uri="{FF2B5EF4-FFF2-40B4-BE49-F238E27FC236}">
                <a16:creationId xmlns:a16="http://schemas.microsoft.com/office/drawing/2014/main" id="{D14527A9-6075-3508-D012-6C91632D4515}"/>
              </a:ext>
            </a:extLst>
          </p:cNvPr>
          <p:cNvSpPr>
            <a:spLocks noGrp="1"/>
          </p:cNvSpPr>
          <p:nvPr>
            <p:ph type="body" idx="1"/>
          </p:nvPr>
        </p:nvSpPr>
        <p:spPr/>
        <p:txBody>
          <a:bodyPr/>
          <a:lstStyle/>
          <a:p>
            <a:r>
              <a:rPr lang="en-AU" sz="1200" kern="1200" dirty="0">
                <a:solidFill>
                  <a:schemeClr val="tx1"/>
                </a:solidFill>
                <a:effectLst/>
                <a:latin typeface="+mn-lt"/>
                <a:ea typeface="+mn-ea"/>
                <a:cs typeface="+mn-cs"/>
              </a:rPr>
              <a:t>Skills Mobility Partnerships (SMPs) aim to fill labour shortages, create safe and regular migration pathways, and foster cooperation between origin and destination countries. A core component of a Skills Mobility Partnership is a bilateral agreement between sending and host country, which combines training, skills recognition, and mobility.</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Skills Mobility Partnerships aim to achieve a 'quadruple win': origin, destination, private sector, workers.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Each of the parties plays a key role in making the partnership effective:  </a:t>
            </a:r>
          </a:p>
          <a:p>
            <a:r>
              <a:rPr lang="en-AU" sz="1200" kern="1200" dirty="0">
                <a:solidFill>
                  <a:schemeClr val="tx1"/>
                </a:solidFill>
                <a:effectLst/>
                <a:latin typeface="+mn-lt"/>
                <a:ea typeface="+mn-ea"/>
                <a:cs typeface="+mn-cs"/>
              </a:rPr>
              <a:t> </a:t>
            </a:r>
          </a:p>
          <a:p>
            <a:r>
              <a:rPr lang="en-AU" sz="1200" b="1" kern="1200" dirty="0">
                <a:solidFill>
                  <a:schemeClr val="tx1"/>
                </a:solidFill>
                <a:effectLst/>
                <a:latin typeface="+mn-lt"/>
                <a:ea typeface="+mn-ea"/>
                <a:cs typeface="+mn-cs"/>
              </a:rPr>
              <a:t>Origin countries </a:t>
            </a:r>
            <a:r>
              <a:rPr lang="en-AU" sz="1200" kern="1200" dirty="0">
                <a:solidFill>
                  <a:schemeClr val="tx1"/>
                </a:solidFill>
                <a:effectLst/>
                <a:latin typeface="+mn-lt"/>
                <a:ea typeface="+mn-ea"/>
                <a:cs typeface="+mn-cs"/>
              </a:rPr>
              <a:t>must invest in training and skills development; negotiate agreements to protect workers’ rights abroad; and facilitate reintegration and recognition of skills when workers return. Origin countries </a:t>
            </a:r>
            <a:r>
              <a:rPr lang="en-AU" sz="1200" b="1" kern="1200" dirty="0">
                <a:solidFill>
                  <a:schemeClr val="tx1"/>
                </a:solidFill>
                <a:effectLst/>
                <a:latin typeface="+mn-lt"/>
                <a:ea typeface="+mn-ea"/>
                <a:cs typeface="+mn-cs"/>
              </a:rPr>
              <a:t>benefit </a:t>
            </a:r>
            <a:r>
              <a:rPr lang="en-AU" sz="1200" kern="1200" dirty="0">
                <a:solidFill>
                  <a:schemeClr val="tx1"/>
                </a:solidFill>
                <a:effectLst/>
                <a:latin typeface="+mn-lt"/>
                <a:ea typeface="+mn-ea"/>
                <a:cs typeface="+mn-cs"/>
              </a:rPr>
              <a:t>from a reduction in unemployment and underemployment; remittances; skills transfer and improved human capital upon workers’ return.</a:t>
            </a:r>
          </a:p>
          <a:p>
            <a:r>
              <a:rPr lang="en-AU" sz="1200" kern="1200" dirty="0">
                <a:solidFill>
                  <a:schemeClr val="tx1"/>
                </a:solidFill>
                <a:effectLst/>
                <a:latin typeface="+mn-lt"/>
                <a:ea typeface="+mn-ea"/>
                <a:cs typeface="+mn-cs"/>
              </a:rPr>
              <a:t> </a:t>
            </a:r>
          </a:p>
          <a:p>
            <a:r>
              <a:rPr lang="en-AU" sz="1200" b="1" kern="1200" dirty="0">
                <a:solidFill>
                  <a:schemeClr val="tx1"/>
                </a:solidFill>
                <a:effectLst/>
                <a:latin typeface="+mn-lt"/>
                <a:ea typeface="+mn-ea"/>
                <a:cs typeface="+mn-cs"/>
              </a:rPr>
              <a:t>Destination countries</a:t>
            </a:r>
            <a:r>
              <a:rPr lang="en-AU" sz="1200" kern="1200" dirty="0">
                <a:solidFill>
                  <a:schemeClr val="tx1"/>
                </a:solidFill>
                <a:effectLst/>
                <a:latin typeface="+mn-lt"/>
                <a:ea typeface="+mn-ea"/>
                <a:cs typeface="+mn-cs"/>
              </a:rPr>
              <a:t> must provide fair and transparent migration pathways; ensure recognition of qualifications; and safeguard decent work conditions and labour rights. They can also co-invest in training programs to ensure they are tailored to their own skills gap. Destination countries </a:t>
            </a:r>
            <a:r>
              <a:rPr lang="en-AU" sz="1200" b="1" kern="1200" dirty="0">
                <a:solidFill>
                  <a:schemeClr val="tx1"/>
                </a:solidFill>
                <a:effectLst/>
                <a:latin typeface="+mn-lt"/>
                <a:ea typeface="+mn-ea"/>
                <a:cs typeface="+mn-cs"/>
              </a:rPr>
              <a:t>benefit </a:t>
            </a:r>
            <a:r>
              <a:rPr lang="en-AU" sz="1200" kern="1200" dirty="0">
                <a:solidFill>
                  <a:schemeClr val="tx1"/>
                </a:solidFill>
                <a:effectLst/>
                <a:latin typeface="+mn-lt"/>
                <a:ea typeface="+mn-ea"/>
                <a:cs typeface="+mn-cs"/>
              </a:rPr>
              <a:t>from access to workers with the skills required to fill shortages; strengthened bilateral relations; and reduced irregular migration pressures.</a:t>
            </a:r>
          </a:p>
          <a:p>
            <a:r>
              <a:rPr lang="en-AU" sz="1200" kern="1200" dirty="0">
                <a:solidFill>
                  <a:schemeClr val="tx1"/>
                </a:solidFill>
                <a:effectLst/>
                <a:latin typeface="+mn-lt"/>
                <a:ea typeface="+mn-ea"/>
                <a:cs typeface="+mn-cs"/>
              </a:rPr>
              <a:t> </a:t>
            </a:r>
          </a:p>
          <a:p>
            <a:r>
              <a:rPr lang="en-AU" sz="1200" b="1" kern="1200" dirty="0">
                <a:solidFill>
                  <a:schemeClr val="tx1"/>
                </a:solidFill>
                <a:effectLst/>
                <a:latin typeface="+mn-lt"/>
                <a:ea typeface="+mn-ea"/>
                <a:cs typeface="+mn-cs"/>
              </a:rPr>
              <a:t>Employers and industry bodies </a:t>
            </a:r>
            <a:r>
              <a:rPr lang="en-AU" sz="1200" kern="1200" dirty="0">
                <a:solidFill>
                  <a:schemeClr val="tx1"/>
                </a:solidFill>
                <a:effectLst/>
                <a:latin typeface="+mn-lt"/>
                <a:ea typeface="+mn-ea"/>
                <a:cs typeface="+mn-cs"/>
              </a:rPr>
              <a:t>must identify skill gaps and workforce needs; co-invest in training curricula and certification aligned to industry standards; offer jobs or apprenticeships; and ensure fair recruitment practices. The private sector </a:t>
            </a:r>
            <a:r>
              <a:rPr lang="en-AU" sz="1200" b="1" kern="1200" dirty="0">
                <a:solidFill>
                  <a:schemeClr val="tx1"/>
                </a:solidFill>
                <a:effectLst/>
                <a:latin typeface="+mn-lt"/>
                <a:ea typeface="+mn-ea"/>
                <a:cs typeface="+mn-cs"/>
              </a:rPr>
              <a:t>benefits </a:t>
            </a:r>
            <a:r>
              <a:rPr lang="en-AU" sz="1200" kern="1200" dirty="0">
                <a:solidFill>
                  <a:schemeClr val="tx1"/>
                </a:solidFill>
                <a:effectLst/>
                <a:latin typeface="+mn-lt"/>
                <a:ea typeface="+mn-ea"/>
                <a:cs typeface="+mn-cs"/>
              </a:rPr>
              <a:t>from a reliable supply of work-ready employees; reduced training costs at destination; and improved corporate reputation through ethical recruitment.</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And finally,</a:t>
            </a:r>
            <a:r>
              <a:rPr lang="en-AU" sz="1200" b="1" kern="1200" dirty="0">
                <a:solidFill>
                  <a:schemeClr val="tx1"/>
                </a:solidFill>
                <a:effectLst/>
                <a:latin typeface="+mn-lt"/>
                <a:ea typeface="+mn-ea"/>
                <a:cs typeface="+mn-cs"/>
              </a:rPr>
              <a:t> workers </a:t>
            </a:r>
            <a:r>
              <a:rPr lang="en-AU" sz="1200" kern="1200" dirty="0">
                <a:solidFill>
                  <a:schemeClr val="tx1"/>
                </a:solidFill>
                <a:effectLst/>
                <a:latin typeface="+mn-lt"/>
                <a:ea typeface="+mn-ea"/>
                <a:cs typeface="+mn-cs"/>
              </a:rPr>
              <a:t>must participate in training, uphold contractual obligations, and bring back skills and experience that can be reinvested in their home communities. They </a:t>
            </a:r>
            <a:r>
              <a:rPr lang="en-AU" sz="1200" b="1" kern="1200" dirty="0">
                <a:solidFill>
                  <a:schemeClr val="tx1"/>
                </a:solidFill>
                <a:effectLst/>
                <a:latin typeface="+mn-lt"/>
                <a:ea typeface="+mn-ea"/>
                <a:cs typeface="+mn-cs"/>
              </a:rPr>
              <a:t>benefit </a:t>
            </a:r>
            <a:r>
              <a:rPr lang="en-AU" sz="1200" kern="1200" dirty="0">
                <a:solidFill>
                  <a:schemeClr val="tx1"/>
                </a:solidFill>
                <a:effectLst/>
                <a:latin typeface="+mn-lt"/>
                <a:ea typeface="+mn-ea"/>
                <a:cs typeface="+mn-cs"/>
              </a:rPr>
              <a:t>from access to decent jobs abroad; higher wages; professional development; improved career prospects at home and abroad.</a:t>
            </a:r>
          </a:p>
          <a:p>
            <a:r>
              <a:rPr lang="en-AU" sz="1200" kern="1200" dirty="0">
                <a:solidFill>
                  <a:schemeClr val="tx1"/>
                </a:solidFill>
                <a:effectLst/>
                <a:latin typeface="+mn-lt"/>
                <a:ea typeface="+mn-ea"/>
                <a:cs typeface="+mn-cs"/>
              </a:rPr>
              <a:t> </a:t>
            </a:r>
            <a:endParaRPr lang="en-GB" dirty="0"/>
          </a:p>
        </p:txBody>
      </p:sp>
      <p:sp>
        <p:nvSpPr>
          <p:cNvPr id="1048589" name="Slide Number Placeholder 3">
            <a:extLst>
              <a:ext uri="{FF2B5EF4-FFF2-40B4-BE49-F238E27FC236}">
                <a16:creationId xmlns:a16="http://schemas.microsoft.com/office/drawing/2014/main" id="{7EF891F0-20EF-EAE7-3153-B4F10561C7C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23CC8-AFAD-CE4D-A9C6-54616C9F9D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5481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28F1D-E006-8E33-1597-EE65FEC87EB5}"/>
            </a:ext>
          </a:extLst>
        </p:cNvPr>
        <p:cNvGrpSpPr/>
        <p:nvPr/>
      </p:nvGrpSpPr>
      <p:grpSpPr>
        <a:xfrm>
          <a:off x="0" y="0"/>
          <a:ext cx="0" cy="0"/>
          <a:chOff x="0" y="0"/>
          <a:chExt cx="0" cy="0"/>
        </a:xfrm>
      </p:grpSpPr>
      <p:sp>
        <p:nvSpPr>
          <p:cNvPr id="1048587" name="Slide Image Placeholder 1">
            <a:extLst>
              <a:ext uri="{FF2B5EF4-FFF2-40B4-BE49-F238E27FC236}">
                <a16:creationId xmlns:a16="http://schemas.microsoft.com/office/drawing/2014/main" id="{3443C65C-881E-A575-4CC7-1A22DED0C2AE}"/>
              </a:ext>
            </a:extLst>
          </p:cNvPr>
          <p:cNvSpPr>
            <a:spLocks noGrp="1" noRot="1" noChangeAspect="1"/>
          </p:cNvSpPr>
          <p:nvPr>
            <p:ph type="sldImg"/>
          </p:nvPr>
        </p:nvSpPr>
        <p:spPr/>
      </p:sp>
      <p:sp>
        <p:nvSpPr>
          <p:cNvPr id="1048588" name="Notes Placeholder 2">
            <a:extLst>
              <a:ext uri="{FF2B5EF4-FFF2-40B4-BE49-F238E27FC236}">
                <a16:creationId xmlns:a16="http://schemas.microsoft.com/office/drawing/2014/main" id="{AC092050-9295-389E-E138-B2E25D4B56B3}"/>
              </a:ext>
            </a:extLst>
          </p:cNvPr>
          <p:cNvSpPr>
            <a:spLocks noGrp="1"/>
          </p:cNvSpPr>
          <p:nvPr>
            <p:ph type="body" idx="1"/>
          </p:nvPr>
        </p:nvSpPr>
        <p:spPr/>
        <p:txBody>
          <a:bodyPr/>
          <a:lstStyle/>
          <a:p>
            <a:r>
              <a:rPr lang="en-AU" sz="1200" kern="1200" dirty="0">
                <a:solidFill>
                  <a:schemeClr val="tx1"/>
                </a:solidFill>
                <a:effectLst/>
                <a:latin typeface="+mn-lt"/>
                <a:ea typeface="+mn-ea"/>
                <a:cs typeface="+mn-cs"/>
              </a:rPr>
              <a:t>IOM’s research will explore opportunities for skills mobility partnerships in the hospitality sector in the GCC. Why did we decide to focus on hospitality? </a:t>
            </a:r>
          </a:p>
          <a:p>
            <a:r>
              <a:rPr lang="en-AU" sz="1200" kern="1200" dirty="0">
                <a:solidFill>
                  <a:schemeClr val="tx1"/>
                </a:solidFill>
                <a:effectLst/>
                <a:latin typeface="+mn-lt"/>
                <a:ea typeface="+mn-ea"/>
                <a:cs typeface="+mn-cs"/>
              </a:rPr>
              <a:t> </a:t>
            </a:r>
          </a:p>
          <a:p>
            <a:r>
              <a:rPr lang="en-AU" sz="1200" b="1" kern="1200" dirty="0">
                <a:solidFill>
                  <a:schemeClr val="tx1"/>
                </a:solidFill>
                <a:effectLst/>
                <a:latin typeface="+mn-lt"/>
                <a:ea typeface="+mn-ea"/>
                <a:cs typeface="+mn-cs"/>
              </a:rPr>
              <a:t>There is a strong demand for hospitality workers in the GCC. </a:t>
            </a:r>
            <a:r>
              <a:rPr lang="en-AU" sz="1200" kern="1200" dirty="0">
                <a:solidFill>
                  <a:schemeClr val="tx1"/>
                </a:solidFill>
                <a:effectLst/>
                <a:latin typeface="+mn-lt"/>
                <a:ea typeface="+mn-ea"/>
                <a:cs typeface="+mn-cs"/>
              </a:rPr>
              <a:t>Tourism is expanding fast, with the World Travel and Tourism Council projecting Middle East travel-tourism to support 7.7m jobs in 2025 and GDP of $367bn. There is multi-year demand certainty, which is ideal for long-term cohorts and employer co-investment.  </a:t>
            </a:r>
          </a:p>
          <a:p>
            <a:r>
              <a:rPr lang="en-AU" sz="1200" kern="1200" dirty="0">
                <a:solidFill>
                  <a:schemeClr val="tx1"/>
                </a:solidFill>
                <a:effectLst/>
                <a:latin typeface="+mn-lt"/>
                <a:ea typeface="+mn-ea"/>
                <a:cs typeface="+mn-cs"/>
              </a:rPr>
              <a:t> </a:t>
            </a:r>
          </a:p>
          <a:p>
            <a:r>
              <a:rPr lang="en-AU" sz="1200" b="1" kern="1200" dirty="0">
                <a:solidFill>
                  <a:schemeClr val="tx1"/>
                </a:solidFill>
                <a:effectLst/>
                <a:latin typeface="+mn-lt"/>
                <a:ea typeface="+mn-ea"/>
                <a:cs typeface="+mn-cs"/>
              </a:rPr>
              <a:t>Women migrants are interested to work in the hospitality sector.  </a:t>
            </a:r>
            <a:r>
              <a:rPr lang="en-AU" sz="1200" kern="1200" dirty="0">
                <a:solidFill>
                  <a:schemeClr val="tx1"/>
                </a:solidFill>
                <a:effectLst/>
                <a:latin typeface="+mn-lt"/>
                <a:ea typeface="+mn-ea"/>
                <a:cs typeface="+mn-cs"/>
              </a:rPr>
              <a:t>There is already an increase in female workers entering hospitality and tourism, and compared to domestic work, hospitality roles provide safer, formalised and better paid options with clearer career pathways. </a:t>
            </a:r>
          </a:p>
          <a:p>
            <a:r>
              <a:rPr lang="en-AU" sz="1200" kern="1200" dirty="0">
                <a:solidFill>
                  <a:schemeClr val="tx1"/>
                </a:solidFill>
                <a:effectLst/>
                <a:latin typeface="+mn-lt"/>
                <a:ea typeface="+mn-ea"/>
                <a:cs typeface="+mn-cs"/>
              </a:rPr>
              <a:t> </a:t>
            </a:r>
          </a:p>
          <a:p>
            <a:r>
              <a:rPr lang="en-AU" sz="1200" b="1" kern="1200" dirty="0">
                <a:solidFill>
                  <a:schemeClr val="tx1"/>
                </a:solidFill>
                <a:effectLst/>
                <a:latin typeface="+mn-lt"/>
                <a:ea typeface="+mn-ea"/>
                <a:cs typeface="+mn-cs"/>
              </a:rPr>
              <a:t>Hospitality can build re-employment pathways for returned migrants. </a:t>
            </a:r>
            <a:r>
              <a:rPr lang="en-AU" sz="1200" kern="1200" dirty="0">
                <a:solidFill>
                  <a:schemeClr val="tx1"/>
                </a:solidFill>
                <a:effectLst/>
                <a:latin typeface="+mn-lt"/>
                <a:ea typeface="+mn-ea"/>
                <a:cs typeface="+mn-cs"/>
              </a:rPr>
              <a:t>The same global hotel brands operate at home, with transferable brand standards and internal mobility. Credential and Recognition of Prior Learning systems also exist in Bangladesh, Nepal, and Sri Lanka that can translate GCC experience into local qualifications. Domestic hospitality training ecosystems can also absorb skilled returnees, so returnees can step into higher levels after short, targeted bridging rather than starting over.</a:t>
            </a:r>
          </a:p>
          <a:p>
            <a:r>
              <a:rPr lang="en-AU"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And there are existing industry initiatives that support women in hospitality. </a:t>
            </a:r>
            <a:r>
              <a:rPr lang="en-AU" sz="1200" kern="1200" dirty="0">
                <a:solidFill>
                  <a:schemeClr val="tx1"/>
                </a:solidFill>
                <a:effectLst/>
                <a:latin typeface="+mn-lt"/>
                <a:ea typeface="+mn-ea"/>
                <a:cs typeface="+mn-cs"/>
              </a:rPr>
              <a:t>For example, there is existing hotel-sector specific guidance for labour rights in the GCC, and IOM has a partnership with the World Sustainable Hospitality Alliance to promote ethical recruitment and protect migrant workers in the hospitality industry. </a:t>
            </a:r>
          </a:p>
          <a:p>
            <a:r>
              <a:rPr lang="en-AU" sz="1200" kern="1200" dirty="0">
                <a:solidFill>
                  <a:schemeClr val="tx1"/>
                </a:solidFill>
                <a:effectLst/>
                <a:latin typeface="+mn-lt"/>
                <a:ea typeface="+mn-ea"/>
                <a:cs typeface="+mn-cs"/>
              </a:rPr>
              <a:t> </a:t>
            </a:r>
          </a:p>
          <a:p>
            <a:pPr marL="0" marR="0" lvl="0" indent="0">
              <a:lnSpc>
                <a:spcPct val="115000"/>
              </a:lnSpc>
              <a:spcBef>
                <a:spcPts val="0"/>
              </a:spcBef>
              <a:spcAft>
                <a:spcPts val="0"/>
              </a:spcAft>
              <a:buFont typeface="Symbol" panose="05050102010706020507" pitchFamily="18" charset="2"/>
              <a:buNone/>
            </a:pPr>
            <a:endParaRPr lang="en-GB" dirty="0"/>
          </a:p>
        </p:txBody>
      </p:sp>
      <p:sp>
        <p:nvSpPr>
          <p:cNvPr id="1048589" name="Slide Number Placeholder 3">
            <a:extLst>
              <a:ext uri="{FF2B5EF4-FFF2-40B4-BE49-F238E27FC236}">
                <a16:creationId xmlns:a16="http://schemas.microsoft.com/office/drawing/2014/main" id="{73AD3A32-D626-C268-BABD-07128C888A2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23CC8-AFAD-CE4D-A9C6-54616C9F9D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1407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93365-C992-D568-532F-94623A9BBA2F}"/>
            </a:ext>
          </a:extLst>
        </p:cNvPr>
        <p:cNvGrpSpPr/>
        <p:nvPr/>
      </p:nvGrpSpPr>
      <p:grpSpPr>
        <a:xfrm>
          <a:off x="0" y="0"/>
          <a:ext cx="0" cy="0"/>
          <a:chOff x="0" y="0"/>
          <a:chExt cx="0" cy="0"/>
        </a:xfrm>
      </p:grpSpPr>
      <p:sp>
        <p:nvSpPr>
          <p:cNvPr id="1048587" name="Slide Image Placeholder 1">
            <a:extLst>
              <a:ext uri="{FF2B5EF4-FFF2-40B4-BE49-F238E27FC236}">
                <a16:creationId xmlns:a16="http://schemas.microsoft.com/office/drawing/2014/main" id="{1209967F-F52E-24C0-B0FB-3FD0E104DD78}"/>
              </a:ext>
            </a:extLst>
          </p:cNvPr>
          <p:cNvSpPr>
            <a:spLocks noGrp="1" noRot="1" noChangeAspect="1"/>
          </p:cNvSpPr>
          <p:nvPr>
            <p:ph type="sldImg"/>
          </p:nvPr>
        </p:nvSpPr>
        <p:spPr/>
      </p:sp>
      <p:sp>
        <p:nvSpPr>
          <p:cNvPr id="1048588" name="Notes Placeholder 2">
            <a:extLst>
              <a:ext uri="{FF2B5EF4-FFF2-40B4-BE49-F238E27FC236}">
                <a16:creationId xmlns:a16="http://schemas.microsoft.com/office/drawing/2014/main" id="{9ABE2938-7716-1152-9355-15CBF83529F4}"/>
              </a:ext>
            </a:extLst>
          </p:cNvPr>
          <p:cNvSpPr>
            <a:spLocks noGrp="1"/>
          </p:cNvSpPr>
          <p:nvPr>
            <p:ph type="body" idx="1"/>
          </p:nvPr>
        </p:nvSpPr>
        <p:spPr/>
        <p:txBody>
          <a:bodyPr/>
          <a:lstStyle/>
          <a:p>
            <a:r>
              <a:rPr lang="en-AU" sz="1200" kern="1200" dirty="0">
                <a:solidFill>
                  <a:schemeClr val="tx1"/>
                </a:solidFill>
                <a:effectLst/>
                <a:latin typeface="+mn-lt"/>
                <a:ea typeface="+mn-ea"/>
                <a:cs typeface="+mn-cs"/>
              </a:rPr>
              <a:t>We will explore at least 1 case study in the research project, to give practical guidance for future Skills Mobility Partnerships.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One case study will look at IOM’s partnership with the World Sustainable Hospitality Alliance. The partnership offers resources such as free online training and guidelines to help hotels implement responsible recruitment practices and address human rights risks.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The Alliance trains women in Africa and Asia in sustainable hospitality, to prepare them to take up entry-level jobs in the GCC. Women who complete the training who have the skills-set to better meet foreign market demands with higher earning potential.</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The Alliance already has a training program, comprised of 4 weeks theory and 8 weeks practical training in a member hotel. IOM plans to infuse this training program with additional modules on AI and ethical recruitment. Upskilling in AI is an important facet of the partnership since digital skills are vital for a modern workforce.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Members of the Alliance are global hotel chains who have hotels both in the GCC countries and in Bangladesh, Nepal and Sri Lanka, so there are also potential job pathways for returning migrants.</a:t>
            </a:r>
          </a:p>
          <a:p>
            <a:pPr marL="342900" marR="0" lvl="0" indent="-342900">
              <a:lnSpc>
                <a:spcPct val="115000"/>
              </a:lnSpc>
              <a:spcBef>
                <a:spcPts val="0"/>
              </a:spcBef>
              <a:spcAft>
                <a:spcPts val="0"/>
              </a:spcAft>
              <a:buFont typeface="Symbol" panose="05050102010706020507" pitchFamily="18" charset="2"/>
              <a:buChar char=""/>
            </a:pPr>
            <a:endParaRPr lang="en-GB" dirty="0"/>
          </a:p>
        </p:txBody>
      </p:sp>
      <p:sp>
        <p:nvSpPr>
          <p:cNvPr id="1048589" name="Slide Number Placeholder 3">
            <a:extLst>
              <a:ext uri="{FF2B5EF4-FFF2-40B4-BE49-F238E27FC236}">
                <a16:creationId xmlns:a16="http://schemas.microsoft.com/office/drawing/2014/main" id="{46657158-D0E4-E06E-40C5-11211F8BCB2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23CC8-AFAD-CE4D-A9C6-54616C9F9D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3495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4020E-FC2A-F6EF-33BC-02AFF73F3598}"/>
            </a:ext>
          </a:extLst>
        </p:cNvPr>
        <p:cNvGrpSpPr/>
        <p:nvPr/>
      </p:nvGrpSpPr>
      <p:grpSpPr>
        <a:xfrm>
          <a:off x="0" y="0"/>
          <a:ext cx="0" cy="0"/>
          <a:chOff x="0" y="0"/>
          <a:chExt cx="0" cy="0"/>
        </a:xfrm>
      </p:grpSpPr>
      <p:sp>
        <p:nvSpPr>
          <p:cNvPr id="1048587" name="Slide Image Placeholder 1">
            <a:extLst>
              <a:ext uri="{FF2B5EF4-FFF2-40B4-BE49-F238E27FC236}">
                <a16:creationId xmlns:a16="http://schemas.microsoft.com/office/drawing/2014/main" id="{00C08FE8-82D1-BFCF-2965-D67501566C55}"/>
              </a:ext>
            </a:extLst>
          </p:cNvPr>
          <p:cNvSpPr>
            <a:spLocks noGrp="1" noRot="1" noChangeAspect="1"/>
          </p:cNvSpPr>
          <p:nvPr>
            <p:ph type="sldImg"/>
          </p:nvPr>
        </p:nvSpPr>
        <p:spPr/>
      </p:sp>
      <p:sp>
        <p:nvSpPr>
          <p:cNvPr id="1048588" name="Notes Placeholder 2">
            <a:extLst>
              <a:ext uri="{FF2B5EF4-FFF2-40B4-BE49-F238E27FC236}">
                <a16:creationId xmlns:a16="http://schemas.microsoft.com/office/drawing/2014/main" id="{745E08D5-7E1D-60A0-44F1-55C024B264DE}"/>
              </a:ext>
            </a:extLst>
          </p:cNvPr>
          <p:cNvSpPr>
            <a:spLocks noGrp="1"/>
          </p:cNvSpPr>
          <p:nvPr>
            <p:ph type="body" idx="1"/>
          </p:nvPr>
        </p:nvSpPr>
        <p:spPr/>
        <p:txBody>
          <a:bodyPr/>
          <a:lstStyle/>
          <a:p>
            <a:r>
              <a:rPr lang="en-AU" sz="1200" kern="1200" dirty="0">
                <a:solidFill>
                  <a:schemeClr val="tx1"/>
                </a:solidFill>
                <a:effectLst/>
                <a:latin typeface="+mn-lt"/>
                <a:ea typeface="+mn-ea"/>
                <a:cs typeface="+mn-cs"/>
              </a:rPr>
              <a:t>This research project will produce high-level policy recommendations for labour-sending and receiving countries on the relevance and potential of Skills Mobility Partnerships for women in Bangladesh, Nepal, and Sri Lanka whose livelihoods are impacted by climate change. The policy recommendations will be published in a policy brief in early 2026. Since we are in the early stages of the research, we don’t have the full set of recommendations yet. However, we expect to address 4 areas: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The first area we will address is </a:t>
            </a:r>
            <a:r>
              <a:rPr lang="en-AU" sz="1200" b="1" kern="1200" dirty="0">
                <a:solidFill>
                  <a:schemeClr val="tx1"/>
                </a:solidFill>
                <a:effectLst/>
                <a:latin typeface="+mn-lt"/>
                <a:ea typeface="+mn-ea"/>
                <a:cs typeface="+mn-cs"/>
              </a:rPr>
              <a:t>Skills Development and Recognition.</a:t>
            </a:r>
            <a:r>
              <a:rPr lang="en-AU" sz="1200" kern="1200" dirty="0">
                <a:solidFill>
                  <a:schemeClr val="tx1"/>
                </a:solidFill>
                <a:effectLst/>
                <a:latin typeface="+mn-lt"/>
                <a:ea typeface="+mn-ea"/>
                <a:cs typeface="+mn-cs"/>
              </a:rPr>
              <a:t> This will include actions such as:</a:t>
            </a:r>
          </a:p>
          <a:p>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Promote mutual recognition of skills to ease labour mobility across ADD countries.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Establish green skills frameworks aligned with emerging industry demands.</a:t>
            </a:r>
          </a:p>
          <a:p>
            <a:pPr marL="0" marR="0" lvl="0" indent="0">
              <a:lnSpc>
                <a:spcPct val="115000"/>
              </a:lnSpc>
              <a:spcBef>
                <a:spcPts val="0"/>
              </a:spcBef>
              <a:spcAft>
                <a:spcPts val="0"/>
              </a:spcAft>
              <a:buFont typeface="Symbol" panose="05050102010706020507" pitchFamily="18" charset="2"/>
              <a:buNone/>
            </a:pPr>
            <a:endParaRPr lang="en-GB" dirty="0"/>
          </a:p>
        </p:txBody>
      </p:sp>
      <p:sp>
        <p:nvSpPr>
          <p:cNvPr id="1048589" name="Slide Number Placeholder 3">
            <a:extLst>
              <a:ext uri="{FF2B5EF4-FFF2-40B4-BE49-F238E27FC236}">
                <a16:creationId xmlns:a16="http://schemas.microsoft.com/office/drawing/2014/main" id="{F6C3D605-768A-713D-0D0E-316813BD41C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23CC8-AFAD-CE4D-A9C6-54616C9F9D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7853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8E8CA-2129-196A-F7EC-FCA17C429C76}"/>
            </a:ext>
          </a:extLst>
        </p:cNvPr>
        <p:cNvGrpSpPr/>
        <p:nvPr/>
      </p:nvGrpSpPr>
      <p:grpSpPr>
        <a:xfrm>
          <a:off x="0" y="0"/>
          <a:ext cx="0" cy="0"/>
          <a:chOff x="0" y="0"/>
          <a:chExt cx="0" cy="0"/>
        </a:xfrm>
      </p:grpSpPr>
      <p:sp>
        <p:nvSpPr>
          <p:cNvPr id="1048587" name="Slide Image Placeholder 1">
            <a:extLst>
              <a:ext uri="{FF2B5EF4-FFF2-40B4-BE49-F238E27FC236}">
                <a16:creationId xmlns:a16="http://schemas.microsoft.com/office/drawing/2014/main" id="{9201668E-E07D-618D-F30C-2B3945A01990}"/>
              </a:ext>
            </a:extLst>
          </p:cNvPr>
          <p:cNvSpPr>
            <a:spLocks noGrp="1" noRot="1" noChangeAspect="1"/>
          </p:cNvSpPr>
          <p:nvPr>
            <p:ph type="sldImg"/>
          </p:nvPr>
        </p:nvSpPr>
        <p:spPr/>
      </p:sp>
      <p:sp>
        <p:nvSpPr>
          <p:cNvPr id="1048588" name="Notes Placeholder 2">
            <a:extLst>
              <a:ext uri="{FF2B5EF4-FFF2-40B4-BE49-F238E27FC236}">
                <a16:creationId xmlns:a16="http://schemas.microsoft.com/office/drawing/2014/main" id="{EFE0E328-EEC9-D983-46D8-750AE3B4BBF2}"/>
              </a:ext>
            </a:extLst>
          </p:cNvPr>
          <p:cNvSpPr>
            <a:spLocks noGrp="1"/>
          </p:cNvSpPr>
          <p:nvPr>
            <p:ph type="body" idx="1"/>
          </p:nvPr>
        </p:nvSpPr>
        <p:spPr/>
        <p:txBody>
          <a:bodyPr/>
          <a:lstStyle/>
          <a:p>
            <a:r>
              <a:rPr lang="en-AU" sz="1200" kern="1200" dirty="0">
                <a:solidFill>
                  <a:schemeClr val="tx1"/>
                </a:solidFill>
                <a:effectLst/>
                <a:latin typeface="+mn-lt"/>
                <a:ea typeface="+mn-ea"/>
                <a:cs typeface="+mn-cs"/>
              </a:rPr>
              <a:t>The second area we will address is</a:t>
            </a:r>
            <a:r>
              <a:rPr lang="en-AU" sz="1200" b="1" kern="1200" dirty="0">
                <a:solidFill>
                  <a:schemeClr val="tx1"/>
                </a:solidFill>
                <a:effectLst/>
                <a:latin typeface="+mn-lt"/>
                <a:ea typeface="+mn-ea"/>
                <a:cs typeface="+mn-cs"/>
              </a:rPr>
              <a:t> Labour Mobility Pathways.</a:t>
            </a:r>
            <a:r>
              <a:rPr lang="en-AU" sz="1200" kern="1200" dirty="0">
                <a:solidFill>
                  <a:schemeClr val="tx1"/>
                </a:solidFill>
                <a:effectLst/>
                <a:latin typeface="+mn-lt"/>
                <a:ea typeface="+mn-ea"/>
                <a:cs typeface="+mn-cs"/>
              </a:rPr>
              <a:t> This will include actions such as: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Creating labour mobility schemes that targets green sector roles.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Developing or expanding bilateral agreements for climate-resilient sectors.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Strengthening pre-departure support, and post-return reintegration pathways.</a:t>
            </a:r>
          </a:p>
          <a:p>
            <a:pPr marL="0" marR="0" lvl="0" indent="0">
              <a:lnSpc>
                <a:spcPct val="115000"/>
              </a:lnSpc>
              <a:spcBef>
                <a:spcPts val="0"/>
              </a:spcBef>
              <a:spcAft>
                <a:spcPts val="0"/>
              </a:spcAft>
              <a:buFont typeface="Symbol" panose="05050102010706020507" pitchFamily="18" charset="2"/>
              <a:buNone/>
            </a:pPr>
            <a:endParaRPr lang="en-GB" dirty="0"/>
          </a:p>
        </p:txBody>
      </p:sp>
      <p:sp>
        <p:nvSpPr>
          <p:cNvPr id="1048589" name="Slide Number Placeholder 3">
            <a:extLst>
              <a:ext uri="{FF2B5EF4-FFF2-40B4-BE49-F238E27FC236}">
                <a16:creationId xmlns:a16="http://schemas.microsoft.com/office/drawing/2014/main" id="{242EFFFC-6690-C700-E2B6-B0733E8FC3C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23CC8-AFAD-CE4D-A9C6-54616C9F9D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7238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B55F7-2EE4-8E6A-DB08-6BB4B636B089}"/>
            </a:ext>
          </a:extLst>
        </p:cNvPr>
        <p:cNvGrpSpPr/>
        <p:nvPr/>
      </p:nvGrpSpPr>
      <p:grpSpPr>
        <a:xfrm>
          <a:off x="0" y="0"/>
          <a:ext cx="0" cy="0"/>
          <a:chOff x="0" y="0"/>
          <a:chExt cx="0" cy="0"/>
        </a:xfrm>
      </p:grpSpPr>
      <p:sp>
        <p:nvSpPr>
          <p:cNvPr id="1048587" name="Slide Image Placeholder 1">
            <a:extLst>
              <a:ext uri="{FF2B5EF4-FFF2-40B4-BE49-F238E27FC236}">
                <a16:creationId xmlns:a16="http://schemas.microsoft.com/office/drawing/2014/main" id="{CBD02B3F-CF13-D49F-5D46-62172B53BAAE}"/>
              </a:ext>
            </a:extLst>
          </p:cNvPr>
          <p:cNvSpPr>
            <a:spLocks noGrp="1" noRot="1" noChangeAspect="1"/>
          </p:cNvSpPr>
          <p:nvPr>
            <p:ph type="sldImg"/>
          </p:nvPr>
        </p:nvSpPr>
        <p:spPr/>
      </p:sp>
      <p:sp>
        <p:nvSpPr>
          <p:cNvPr id="1048588" name="Notes Placeholder 2">
            <a:extLst>
              <a:ext uri="{FF2B5EF4-FFF2-40B4-BE49-F238E27FC236}">
                <a16:creationId xmlns:a16="http://schemas.microsoft.com/office/drawing/2014/main" id="{4ECCE24B-D88E-9346-6F55-5EC35419A4B3}"/>
              </a:ext>
            </a:extLst>
          </p:cNvPr>
          <p:cNvSpPr>
            <a:spLocks noGrp="1"/>
          </p:cNvSpPr>
          <p:nvPr>
            <p:ph type="body" idx="1"/>
          </p:nvPr>
        </p:nvSpPr>
        <p:spPr/>
        <p:txBody>
          <a:bodyPr/>
          <a:lstStyle/>
          <a:p>
            <a:r>
              <a:rPr lang="en-AU" sz="1200" kern="1200" dirty="0">
                <a:solidFill>
                  <a:schemeClr val="tx1"/>
                </a:solidFill>
                <a:effectLst/>
                <a:latin typeface="+mn-lt"/>
                <a:ea typeface="+mn-ea"/>
                <a:cs typeface="+mn-cs"/>
              </a:rPr>
              <a:t>The third area we will address is </a:t>
            </a:r>
            <a:r>
              <a:rPr lang="en-AU" sz="1200" b="1" kern="1200" dirty="0">
                <a:solidFill>
                  <a:schemeClr val="tx1"/>
                </a:solidFill>
                <a:effectLst/>
                <a:latin typeface="+mn-lt"/>
                <a:ea typeface="+mn-ea"/>
                <a:cs typeface="+mn-cs"/>
              </a:rPr>
              <a:t>Public-Private Partnerships and Investment.</a:t>
            </a:r>
            <a:r>
              <a:rPr lang="en-AU" sz="1200" kern="1200" dirty="0">
                <a:solidFill>
                  <a:schemeClr val="tx1"/>
                </a:solidFill>
                <a:effectLst/>
                <a:latin typeface="+mn-lt"/>
                <a:ea typeface="+mn-ea"/>
                <a:cs typeface="+mn-cs"/>
              </a:rPr>
              <a:t> This will include actions such as: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Employer engagement in training and skills recognition pathways.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Providing incentives to employers that hire and train foreign women workers.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Facilitating technology transfer and local capacity-building to ensure sustainability.</a:t>
            </a:r>
          </a:p>
          <a:p>
            <a:pPr marL="0" marR="0" lvl="0" indent="0">
              <a:lnSpc>
                <a:spcPct val="115000"/>
              </a:lnSpc>
              <a:spcBef>
                <a:spcPts val="0"/>
              </a:spcBef>
              <a:spcAft>
                <a:spcPts val="0"/>
              </a:spcAft>
              <a:buFont typeface="Symbol" panose="05050102010706020507" pitchFamily="18" charset="2"/>
              <a:buNone/>
            </a:pPr>
            <a:endParaRPr lang="en-GB" dirty="0"/>
          </a:p>
        </p:txBody>
      </p:sp>
      <p:sp>
        <p:nvSpPr>
          <p:cNvPr id="1048589" name="Slide Number Placeholder 3">
            <a:extLst>
              <a:ext uri="{FF2B5EF4-FFF2-40B4-BE49-F238E27FC236}">
                <a16:creationId xmlns:a16="http://schemas.microsoft.com/office/drawing/2014/main" id="{598AE7C8-6460-8504-5880-6EA5D5723C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23CC8-AFAD-CE4D-A9C6-54616C9F9D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4697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18275-FC98-7DF6-2F05-523B0D9A59C0}"/>
            </a:ext>
          </a:extLst>
        </p:cNvPr>
        <p:cNvGrpSpPr/>
        <p:nvPr/>
      </p:nvGrpSpPr>
      <p:grpSpPr>
        <a:xfrm>
          <a:off x="0" y="0"/>
          <a:ext cx="0" cy="0"/>
          <a:chOff x="0" y="0"/>
          <a:chExt cx="0" cy="0"/>
        </a:xfrm>
      </p:grpSpPr>
      <p:sp>
        <p:nvSpPr>
          <p:cNvPr id="1048587" name="Slide Image Placeholder 1">
            <a:extLst>
              <a:ext uri="{FF2B5EF4-FFF2-40B4-BE49-F238E27FC236}">
                <a16:creationId xmlns:a16="http://schemas.microsoft.com/office/drawing/2014/main" id="{9437BCB3-04B4-DF7F-356C-49E7E4EDBC0F}"/>
              </a:ext>
            </a:extLst>
          </p:cNvPr>
          <p:cNvSpPr>
            <a:spLocks noGrp="1" noRot="1" noChangeAspect="1"/>
          </p:cNvSpPr>
          <p:nvPr>
            <p:ph type="sldImg"/>
          </p:nvPr>
        </p:nvSpPr>
        <p:spPr/>
      </p:sp>
      <p:sp>
        <p:nvSpPr>
          <p:cNvPr id="1048588" name="Notes Placeholder 2">
            <a:extLst>
              <a:ext uri="{FF2B5EF4-FFF2-40B4-BE49-F238E27FC236}">
                <a16:creationId xmlns:a16="http://schemas.microsoft.com/office/drawing/2014/main" id="{3F3714DB-967E-2CCD-5DC0-D9CCC35E0F8D}"/>
              </a:ext>
            </a:extLst>
          </p:cNvPr>
          <p:cNvSpPr>
            <a:spLocks noGrp="1"/>
          </p:cNvSpPr>
          <p:nvPr>
            <p:ph type="body" idx="1"/>
          </p:nvPr>
        </p:nvSpPr>
        <p:spPr/>
        <p:txBody>
          <a:bodyPr/>
          <a:lstStyle/>
          <a:p>
            <a:r>
              <a:rPr lang="en-AU" sz="1200" kern="1200" dirty="0">
                <a:solidFill>
                  <a:schemeClr val="tx1"/>
                </a:solidFill>
                <a:effectLst/>
                <a:latin typeface="+mn-lt"/>
                <a:ea typeface="+mn-ea"/>
                <a:cs typeface="+mn-cs"/>
              </a:rPr>
              <a:t>The final area we will address is </a:t>
            </a:r>
            <a:r>
              <a:rPr lang="en-AU" sz="1200" b="1" kern="1200" dirty="0">
                <a:solidFill>
                  <a:schemeClr val="tx1"/>
                </a:solidFill>
                <a:effectLst/>
                <a:latin typeface="+mn-lt"/>
                <a:ea typeface="+mn-ea"/>
                <a:cs typeface="+mn-cs"/>
              </a:rPr>
              <a:t>Governance and Standards.</a:t>
            </a:r>
            <a:r>
              <a:rPr lang="en-AU" sz="1200" kern="1200" dirty="0">
                <a:solidFill>
                  <a:schemeClr val="tx1"/>
                </a:solidFill>
                <a:effectLst/>
                <a:latin typeface="+mn-lt"/>
                <a:ea typeface="+mn-ea"/>
                <a:cs typeface="+mn-cs"/>
              </a:rPr>
              <a:t> This will include actions such as: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Promoting responsible business practices that align with labour and environmental standards.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Encouraging climate-responsive labour governance that mainstreams gender and sustainability into labour policies and mobility frameworks.</a:t>
            </a:r>
          </a:p>
          <a:p>
            <a:r>
              <a:rPr lang="en-AU" sz="1200" kern="1200" dirty="0">
                <a:solidFill>
                  <a:schemeClr val="tx1"/>
                </a:solidFill>
                <a:effectLst/>
                <a:latin typeface="+mn-lt"/>
                <a:ea typeface="+mn-ea"/>
                <a:cs typeface="+mn-cs"/>
              </a:rPr>
              <a:t> </a:t>
            </a:r>
          </a:p>
          <a:p>
            <a:pPr marL="0" marR="0" lvl="0" indent="0">
              <a:lnSpc>
                <a:spcPct val="115000"/>
              </a:lnSpc>
              <a:spcBef>
                <a:spcPts val="0"/>
              </a:spcBef>
              <a:spcAft>
                <a:spcPts val="0"/>
              </a:spcAft>
              <a:buFont typeface="Symbol" panose="05050102010706020507" pitchFamily="18" charset="2"/>
              <a:buNone/>
            </a:pPr>
            <a:endParaRPr lang="en-GB" dirty="0"/>
          </a:p>
        </p:txBody>
      </p:sp>
      <p:sp>
        <p:nvSpPr>
          <p:cNvPr id="1048589" name="Slide Number Placeholder 3">
            <a:extLst>
              <a:ext uri="{FF2B5EF4-FFF2-40B4-BE49-F238E27FC236}">
                <a16:creationId xmlns:a16="http://schemas.microsoft.com/office/drawing/2014/main" id="{6ED2DCFA-0BF5-486C-3B18-4E9BCE55479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23CC8-AFAD-CE4D-A9C6-54616C9F9D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1908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1B29F-055B-A846-A99F-1FFE02F15239}" type="slidenum">
              <a:rPr lang="en-US" smtClean="0"/>
              <a:t>18</a:t>
            </a:fld>
            <a:endParaRPr lang="en-US"/>
          </a:p>
        </p:txBody>
      </p:sp>
    </p:spTree>
    <p:extLst>
      <p:ext uri="{BB962C8B-B14F-4D97-AF65-F5344CB8AC3E}">
        <p14:creationId xmlns:p14="http://schemas.microsoft.com/office/powerpoint/2010/main" val="1973848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AD559-CE9B-6958-447F-994D7E25E958}"/>
            </a:ext>
          </a:extLst>
        </p:cNvPr>
        <p:cNvGrpSpPr/>
        <p:nvPr/>
      </p:nvGrpSpPr>
      <p:grpSpPr>
        <a:xfrm>
          <a:off x="0" y="0"/>
          <a:ext cx="0" cy="0"/>
          <a:chOff x="0" y="0"/>
          <a:chExt cx="0" cy="0"/>
        </a:xfrm>
      </p:grpSpPr>
      <p:sp>
        <p:nvSpPr>
          <p:cNvPr id="1048587" name="Slide Image Placeholder 1">
            <a:extLst>
              <a:ext uri="{FF2B5EF4-FFF2-40B4-BE49-F238E27FC236}">
                <a16:creationId xmlns:a16="http://schemas.microsoft.com/office/drawing/2014/main" id="{F8FFA91C-4640-0CBC-1B6F-917ECA8B4611}"/>
              </a:ext>
            </a:extLst>
          </p:cNvPr>
          <p:cNvSpPr>
            <a:spLocks noGrp="1" noRot="1" noChangeAspect="1"/>
          </p:cNvSpPr>
          <p:nvPr>
            <p:ph type="sldImg"/>
          </p:nvPr>
        </p:nvSpPr>
        <p:spPr/>
      </p:sp>
      <p:sp>
        <p:nvSpPr>
          <p:cNvPr id="1048588" name="Notes Placeholder 2">
            <a:extLst>
              <a:ext uri="{FF2B5EF4-FFF2-40B4-BE49-F238E27FC236}">
                <a16:creationId xmlns:a16="http://schemas.microsoft.com/office/drawing/2014/main" id="{02FA9E7E-04FB-06F3-4661-C82C4FCA1083}"/>
              </a:ext>
            </a:extLst>
          </p:cNvPr>
          <p:cNvSpPr>
            <a:spLocks noGrp="1"/>
          </p:cNvSpPr>
          <p:nvPr>
            <p:ph type="body" idx="1"/>
          </p:nvPr>
        </p:nvSpPr>
        <p:spPr/>
        <p:txBody>
          <a:bodyPr/>
          <a:lstStyle/>
          <a:p>
            <a:r>
              <a:rPr lang="en-AU" sz="1200" kern="1200" dirty="0">
                <a:solidFill>
                  <a:schemeClr val="tx1"/>
                </a:solidFill>
                <a:effectLst/>
                <a:latin typeface="+mn-lt"/>
                <a:ea typeface="+mn-ea"/>
                <a:cs typeface="+mn-cs"/>
              </a:rPr>
              <a:t>Today I will share initial findings from a research project that IOM is leading on climate change, women’s livelihoods, and migration.</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We know that climate change is profoundly reshaping livelihoods and labour markets across the globe. Sectors like agriculture, tourism, and hospitality will experience significant transformation under the pressures of climate change and the global green transition. Many of these sectors employ a significant number of women.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Men and women experience these changes in different ways, due to their differing roles in society and the social or cultural factors that affect their access to assets, resources, and power. When their livelihoods are threatened, men and women have access to different coping strategies, as well as different opportunities to adapt to the impacts of climate change.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One adaptation method is migration. The type of jobs available, the migration experience itself, and the return experience are often very different for men and women.</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This means that gender-specific approaches are critical.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My presentation today will look at how Skills Mobility Partnerships can be tailored to the specific needs and profiles of women, and help build resilience to the impacts of climate change. </a:t>
            </a:r>
          </a:p>
          <a:p>
            <a:endParaRPr lang="en-AU" sz="1200" kern="1200" dirty="0">
              <a:solidFill>
                <a:schemeClr val="tx1"/>
              </a:solidFill>
              <a:effectLst/>
              <a:latin typeface="+mn-lt"/>
              <a:ea typeface="+mn-ea"/>
              <a:cs typeface="+mn-cs"/>
            </a:endParaRPr>
          </a:p>
        </p:txBody>
      </p:sp>
      <p:sp>
        <p:nvSpPr>
          <p:cNvPr id="1048589" name="Slide Number Placeholder 3">
            <a:extLst>
              <a:ext uri="{FF2B5EF4-FFF2-40B4-BE49-F238E27FC236}">
                <a16:creationId xmlns:a16="http://schemas.microsoft.com/office/drawing/2014/main" id="{1DE908F9-9B38-1ECC-67DA-16ADB77DE8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23CC8-AFAD-CE4D-A9C6-54616C9F9D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1512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20376-149F-E058-9496-A9FF66C835F6}"/>
            </a:ext>
          </a:extLst>
        </p:cNvPr>
        <p:cNvGrpSpPr/>
        <p:nvPr/>
      </p:nvGrpSpPr>
      <p:grpSpPr>
        <a:xfrm>
          <a:off x="0" y="0"/>
          <a:ext cx="0" cy="0"/>
          <a:chOff x="0" y="0"/>
          <a:chExt cx="0" cy="0"/>
        </a:xfrm>
      </p:grpSpPr>
      <p:sp>
        <p:nvSpPr>
          <p:cNvPr id="1048587" name="Slide Image Placeholder 1">
            <a:extLst>
              <a:ext uri="{FF2B5EF4-FFF2-40B4-BE49-F238E27FC236}">
                <a16:creationId xmlns:a16="http://schemas.microsoft.com/office/drawing/2014/main" id="{BF10DF06-B87E-617C-2AAF-C57E4F11196C}"/>
              </a:ext>
            </a:extLst>
          </p:cNvPr>
          <p:cNvSpPr>
            <a:spLocks noGrp="1" noRot="1" noChangeAspect="1"/>
          </p:cNvSpPr>
          <p:nvPr>
            <p:ph type="sldImg"/>
          </p:nvPr>
        </p:nvSpPr>
        <p:spPr/>
      </p:sp>
      <p:sp>
        <p:nvSpPr>
          <p:cNvPr id="1048588" name="Notes Placeholder 2">
            <a:extLst>
              <a:ext uri="{FF2B5EF4-FFF2-40B4-BE49-F238E27FC236}">
                <a16:creationId xmlns:a16="http://schemas.microsoft.com/office/drawing/2014/main" id="{741E6E20-09B8-9D71-6503-EF62616CAB58}"/>
              </a:ext>
            </a:extLst>
          </p:cNvPr>
          <p:cNvSpPr>
            <a:spLocks noGrp="1"/>
          </p:cNvSpPr>
          <p:nvPr>
            <p:ph type="body" idx="1"/>
          </p:nvPr>
        </p:nvSpPr>
        <p:spPr/>
        <p:txBody>
          <a:bodyPr/>
          <a:lstStyle/>
          <a:p>
            <a:r>
              <a:rPr lang="en-AU" sz="1200" kern="1200" dirty="0">
                <a:solidFill>
                  <a:schemeClr val="tx1"/>
                </a:solidFill>
                <a:effectLst/>
                <a:latin typeface="+mn-lt"/>
                <a:ea typeface="+mn-ea"/>
                <a:cs typeface="+mn-cs"/>
              </a:rPr>
              <a:t>We are still in the early stages of the project, so today I will talk through the initial findings and how the project will be further developed. We will publish a policy brief early next year.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The </a:t>
            </a:r>
            <a:r>
              <a:rPr lang="en-AU" sz="1200" b="1" kern="1200" dirty="0">
                <a:solidFill>
                  <a:schemeClr val="tx1"/>
                </a:solidFill>
                <a:effectLst/>
                <a:latin typeface="+mn-lt"/>
                <a:ea typeface="+mn-ea"/>
                <a:cs typeface="+mn-cs"/>
              </a:rPr>
              <a:t>policy goal</a:t>
            </a:r>
            <a:r>
              <a:rPr lang="en-AU" sz="1200" kern="1200" dirty="0">
                <a:solidFill>
                  <a:schemeClr val="tx1"/>
                </a:solidFill>
                <a:effectLst/>
                <a:latin typeface="+mn-lt"/>
                <a:ea typeface="+mn-ea"/>
                <a:cs typeface="+mn-cs"/>
              </a:rPr>
              <a:t> of the research is to support the development of climate-smart, gender-responsive policies that enhance cooperation between ADD labour-sending and labour-receiving countries.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The research will pursue the following specific objectives: </a:t>
            </a:r>
          </a:p>
          <a:p>
            <a:r>
              <a:rPr lang="en-AU" sz="1200" kern="1200" dirty="0">
                <a:solidFill>
                  <a:schemeClr val="tx1"/>
                </a:solidFill>
                <a:effectLst/>
                <a:latin typeface="+mn-lt"/>
                <a:ea typeface="+mn-ea"/>
                <a:cs typeface="+mn-cs"/>
              </a:rPr>
              <a:t> </a:t>
            </a:r>
          </a:p>
          <a:p>
            <a:pPr lvl="0"/>
            <a:r>
              <a:rPr lang="en-AU" sz="1200" b="1" kern="1200" dirty="0">
                <a:solidFill>
                  <a:schemeClr val="tx1"/>
                </a:solidFill>
                <a:effectLst/>
                <a:latin typeface="+mn-lt"/>
                <a:ea typeface="+mn-ea"/>
                <a:cs typeface="+mn-cs"/>
              </a:rPr>
              <a:t>Assess the impacts of climate change on women’s livelihoods</a:t>
            </a:r>
            <a:r>
              <a:rPr lang="en-AU" sz="1200" kern="1200" dirty="0">
                <a:solidFill>
                  <a:schemeClr val="tx1"/>
                </a:solidFill>
                <a:effectLst/>
                <a:latin typeface="+mn-lt"/>
                <a:ea typeface="+mn-ea"/>
                <a:cs typeface="+mn-cs"/>
              </a:rPr>
              <a:t> in Bangladesh, Nepal, and Sri Lanka;</a:t>
            </a:r>
          </a:p>
          <a:p>
            <a:r>
              <a:rPr lang="en-AU" sz="1200" kern="1200" dirty="0">
                <a:solidFill>
                  <a:schemeClr val="tx1"/>
                </a:solidFill>
                <a:effectLst/>
                <a:latin typeface="+mn-lt"/>
                <a:ea typeface="+mn-ea"/>
                <a:cs typeface="+mn-cs"/>
              </a:rPr>
              <a:t> </a:t>
            </a:r>
          </a:p>
          <a:p>
            <a:pPr lvl="0"/>
            <a:r>
              <a:rPr lang="en-AU" sz="1200" b="1" kern="1200" dirty="0">
                <a:solidFill>
                  <a:schemeClr val="tx1"/>
                </a:solidFill>
                <a:effectLst/>
                <a:latin typeface="+mn-lt"/>
                <a:ea typeface="+mn-ea"/>
                <a:cs typeface="+mn-cs"/>
              </a:rPr>
              <a:t>Explore how skills mobility partnerships could lead to increased employment </a:t>
            </a:r>
            <a:r>
              <a:rPr lang="en-AU" sz="1200" kern="1200" dirty="0">
                <a:solidFill>
                  <a:schemeClr val="tx1"/>
                </a:solidFill>
                <a:effectLst/>
                <a:latin typeface="+mn-lt"/>
                <a:ea typeface="+mn-ea"/>
                <a:cs typeface="+mn-cs"/>
              </a:rPr>
              <a:t>of women migrant workers in emerging or high-demand sectors in the GCC sub-region;</a:t>
            </a:r>
          </a:p>
          <a:p>
            <a:r>
              <a:rPr lang="en-AU" sz="1200" kern="1200" dirty="0">
                <a:solidFill>
                  <a:schemeClr val="tx1"/>
                </a:solidFill>
                <a:effectLst/>
                <a:latin typeface="+mn-lt"/>
                <a:ea typeface="+mn-ea"/>
                <a:cs typeface="+mn-cs"/>
              </a:rPr>
              <a:t> </a:t>
            </a:r>
          </a:p>
          <a:p>
            <a:pPr lvl="0"/>
            <a:r>
              <a:rPr lang="en-AU" sz="1200" b="1" kern="1200" dirty="0">
                <a:solidFill>
                  <a:schemeClr val="tx1"/>
                </a:solidFill>
                <a:effectLst/>
                <a:latin typeface="+mn-lt"/>
                <a:ea typeface="+mn-ea"/>
                <a:cs typeface="+mn-cs"/>
              </a:rPr>
              <a:t>Identify case studies </a:t>
            </a:r>
            <a:r>
              <a:rPr lang="en-AU" sz="1200" kern="1200" dirty="0">
                <a:solidFill>
                  <a:schemeClr val="tx1"/>
                </a:solidFill>
                <a:effectLst/>
                <a:latin typeface="+mn-lt"/>
                <a:ea typeface="+mn-ea"/>
                <a:cs typeface="+mn-cs"/>
              </a:rPr>
              <a:t>that offer practical guidance and insights; and</a:t>
            </a:r>
          </a:p>
          <a:p>
            <a:r>
              <a:rPr lang="en-AU" sz="1200" kern="1200" dirty="0">
                <a:solidFill>
                  <a:schemeClr val="tx1"/>
                </a:solidFill>
                <a:effectLst/>
                <a:latin typeface="+mn-lt"/>
                <a:ea typeface="+mn-ea"/>
                <a:cs typeface="+mn-cs"/>
              </a:rPr>
              <a:t> </a:t>
            </a:r>
          </a:p>
          <a:p>
            <a:pPr lvl="0"/>
            <a:r>
              <a:rPr lang="en-AU" sz="1200" b="1" kern="1200" dirty="0">
                <a:solidFill>
                  <a:schemeClr val="tx1"/>
                </a:solidFill>
                <a:effectLst/>
                <a:latin typeface="+mn-lt"/>
                <a:ea typeface="+mn-ea"/>
                <a:cs typeface="+mn-cs"/>
              </a:rPr>
              <a:t>Recommend policy interventions</a:t>
            </a:r>
            <a:r>
              <a:rPr lang="en-AU" sz="1200" kern="1200" dirty="0">
                <a:solidFill>
                  <a:schemeClr val="tx1"/>
                </a:solidFill>
                <a:effectLst/>
                <a:latin typeface="+mn-lt"/>
                <a:ea typeface="+mn-ea"/>
                <a:cs typeface="+mn-cs"/>
              </a:rPr>
              <a:t> to support women’s economic resilience and well-governed labour mobility in the face of climate change.</a:t>
            </a:r>
          </a:p>
          <a:p>
            <a:pPr marL="0" marR="0" lvl="0" indent="0">
              <a:lnSpc>
                <a:spcPct val="115000"/>
              </a:lnSpc>
              <a:spcBef>
                <a:spcPts val="0"/>
              </a:spcBef>
              <a:spcAft>
                <a:spcPts val="0"/>
              </a:spcAft>
              <a:buFont typeface="Symbol" panose="05050102010706020507" pitchFamily="18" charset="2"/>
              <a:buNone/>
            </a:pPr>
            <a:endParaRPr lang="en-GB" dirty="0"/>
          </a:p>
        </p:txBody>
      </p:sp>
      <p:sp>
        <p:nvSpPr>
          <p:cNvPr id="1048589" name="Slide Number Placeholder 3">
            <a:extLst>
              <a:ext uri="{FF2B5EF4-FFF2-40B4-BE49-F238E27FC236}">
                <a16:creationId xmlns:a16="http://schemas.microsoft.com/office/drawing/2014/main" id="{7ABDEEE1-9ACE-691C-2C97-E5B1420A774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23CC8-AFAD-CE4D-A9C6-54616C9F9D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6750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EE828-66CF-AAF8-E6B6-84FC48418C63}"/>
            </a:ext>
          </a:extLst>
        </p:cNvPr>
        <p:cNvGrpSpPr/>
        <p:nvPr/>
      </p:nvGrpSpPr>
      <p:grpSpPr>
        <a:xfrm>
          <a:off x="0" y="0"/>
          <a:ext cx="0" cy="0"/>
          <a:chOff x="0" y="0"/>
          <a:chExt cx="0" cy="0"/>
        </a:xfrm>
      </p:grpSpPr>
      <p:sp>
        <p:nvSpPr>
          <p:cNvPr id="1048587" name="Slide Image Placeholder 1">
            <a:extLst>
              <a:ext uri="{FF2B5EF4-FFF2-40B4-BE49-F238E27FC236}">
                <a16:creationId xmlns:a16="http://schemas.microsoft.com/office/drawing/2014/main" id="{72CBBCA8-010F-4D68-8681-0D7D8E2A414D}"/>
              </a:ext>
            </a:extLst>
          </p:cNvPr>
          <p:cNvSpPr>
            <a:spLocks noGrp="1" noRot="1" noChangeAspect="1"/>
          </p:cNvSpPr>
          <p:nvPr>
            <p:ph type="sldImg"/>
          </p:nvPr>
        </p:nvSpPr>
        <p:spPr/>
      </p:sp>
      <p:sp>
        <p:nvSpPr>
          <p:cNvPr id="1048588" name="Notes Placeholder 2">
            <a:extLst>
              <a:ext uri="{FF2B5EF4-FFF2-40B4-BE49-F238E27FC236}">
                <a16:creationId xmlns:a16="http://schemas.microsoft.com/office/drawing/2014/main" id="{73668332-657F-C5C3-E48C-EFA6B3620D07}"/>
              </a:ext>
            </a:extLst>
          </p:cNvPr>
          <p:cNvSpPr>
            <a:spLocks noGrp="1"/>
          </p:cNvSpPr>
          <p:nvPr>
            <p:ph type="body" idx="1"/>
          </p:nvPr>
        </p:nvSpPr>
        <p:spPr/>
        <p:txBody>
          <a:bodyPr/>
          <a:lstStyle/>
          <a:p>
            <a:r>
              <a:rPr lang="en-AU" sz="1200" kern="1200" dirty="0">
                <a:solidFill>
                  <a:schemeClr val="tx1"/>
                </a:solidFill>
                <a:effectLst/>
                <a:latin typeface="+mn-lt"/>
                <a:ea typeface="+mn-ea"/>
                <a:cs typeface="+mn-cs"/>
              </a:rPr>
              <a:t>The Asian continent is particularly vulnerable to climate change due to its high reliance on climate-sensitive livelihoods, high incidence of poverty and food insecurity, and high population densities in areas highly exposed to climate-related hazards.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The research will focus in on three labour-sending countries: Bangladesh, Nepal, and Sri Lanka, but first I will give an overview of climate change impacts across the Asian continent.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Key impacts are: </a:t>
            </a:r>
          </a:p>
          <a:p>
            <a:r>
              <a:rPr lang="en-AU" sz="1200" kern="1200" dirty="0">
                <a:solidFill>
                  <a:schemeClr val="tx1"/>
                </a:solidFill>
                <a:effectLst/>
                <a:latin typeface="+mn-lt"/>
                <a:ea typeface="+mn-ea"/>
                <a:cs typeface="+mn-cs"/>
              </a:rPr>
              <a:t> </a:t>
            </a:r>
          </a:p>
          <a:p>
            <a:r>
              <a:rPr lang="en-AU" sz="1200" b="1" i="1" kern="1200" dirty="0">
                <a:solidFill>
                  <a:schemeClr val="tx1"/>
                </a:solidFill>
                <a:effectLst/>
                <a:latin typeface="+mn-lt"/>
                <a:ea typeface="+mn-ea"/>
                <a:cs typeface="+mn-cs"/>
              </a:rPr>
              <a:t>Temperature and Weather: </a:t>
            </a:r>
            <a:r>
              <a:rPr lang="en-AU" sz="1200" kern="1200" dirty="0">
                <a:solidFill>
                  <a:schemeClr val="tx1"/>
                </a:solidFill>
                <a:effectLst/>
                <a:latin typeface="+mn-lt"/>
                <a:ea typeface="+mn-ea"/>
                <a:cs typeface="+mn-cs"/>
              </a:rPr>
              <a:t>Asia is heating up at twice the average global rate, leading to more frequent and intense heatwaves. This also brings more severe storms and increased drought conditions. </a:t>
            </a:r>
          </a:p>
          <a:p>
            <a:r>
              <a:rPr lang="en-AU" sz="1200" kern="1200" dirty="0">
                <a:solidFill>
                  <a:schemeClr val="tx1"/>
                </a:solidFill>
                <a:effectLst/>
                <a:latin typeface="+mn-lt"/>
                <a:ea typeface="+mn-ea"/>
                <a:cs typeface="+mn-cs"/>
              </a:rPr>
              <a:t> </a:t>
            </a:r>
          </a:p>
          <a:p>
            <a:r>
              <a:rPr lang="en-AU" sz="1200" b="1" i="1" kern="1200" dirty="0">
                <a:solidFill>
                  <a:schemeClr val="tx1"/>
                </a:solidFill>
                <a:effectLst/>
                <a:latin typeface="+mn-lt"/>
                <a:ea typeface="+mn-ea"/>
                <a:cs typeface="+mn-cs"/>
              </a:rPr>
              <a:t>Rising Sea Levels</a:t>
            </a:r>
            <a:r>
              <a:rPr lang="en-AU" sz="1200" kern="1200" dirty="0">
                <a:solidFill>
                  <a:schemeClr val="tx1"/>
                </a:solidFill>
                <a:effectLst/>
                <a:latin typeface="+mn-lt"/>
                <a:ea typeface="+mn-ea"/>
                <a:cs typeface="+mn-cs"/>
              </a:rPr>
              <a:t> caused by melting glaciers and ice caps, which pose a significant threats to coastal communities and ecosystems. </a:t>
            </a:r>
          </a:p>
          <a:p>
            <a:r>
              <a:rPr lang="en-AU" sz="1200" kern="1200" dirty="0">
                <a:solidFill>
                  <a:schemeClr val="tx1"/>
                </a:solidFill>
                <a:effectLst/>
                <a:latin typeface="+mn-lt"/>
                <a:ea typeface="+mn-ea"/>
                <a:cs typeface="+mn-cs"/>
              </a:rPr>
              <a:t> </a:t>
            </a:r>
          </a:p>
          <a:p>
            <a:r>
              <a:rPr lang="en-AU" sz="1200" b="1" i="1" kern="1200" dirty="0">
                <a:solidFill>
                  <a:schemeClr val="tx1"/>
                </a:solidFill>
                <a:effectLst/>
                <a:latin typeface="+mn-lt"/>
                <a:ea typeface="+mn-ea"/>
                <a:cs typeface="+mn-cs"/>
              </a:rPr>
              <a:t>Ecological Shifts </a:t>
            </a:r>
            <a:r>
              <a:rPr lang="en-AU" sz="1200" kern="1200" dirty="0">
                <a:solidFill>
                  <a:schemeClr val="tx1"/>
                </a:solidFill>
                <a:effectLst/>
                <a:latin typeface="+mn-lt"/>
                <a:ea typeface="+mn-ea"/>
                <a:cs typeface="+mn-cs"/>
              </a:rPr>
              <a:t>such as shifts in growing seasons, loss of habitats, and an increase in invasive species.  </a:t>
            </a:r>
          </a:p>
          <a:p>
            <a:r>
              <a:rPr lang="en-AU"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and </a:t>
            </a:r>
          </a:p>
          <a:p>
            <a:r>
              <a:rPr lang="en-AU"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b="1" i="1" kern="1200" dirty="0">
                <a:solidFill>
                  <a:schemeClr val="tx1"/>
                </a:solidFill>
                <a:effectLst/>
                <a:latin typeface="+mn-lt"/>
                <a:ea typeface="+mn-ea"/>
                <a:cs typeface="+mn-cs"/>
              </a:rPr>
              <a:t>Food and Water insecurity </a:t>
            </a:r>
            <a:r>
              <a:rPr lang="en-AU" sz="1200" kern="1200" dirty="0">
                <a:solidFill>
                  <a:schemeClr val="tx1"/>
                </a:solidFill>
                <a:effectLst/>
                <a:latin typeface="+mn-lt"/>
                <a:ea typeface="+mn-ea"/>
                <a:cs typeface="+mn-cs"/>
              </a:rPr>
              <a:t>as changing growing seasons and extreme weather events threaten food production and water management. </a:t>
            </a:r>
          </a:p>
          <a:p>
            <a:r>
              <a:rPr lang="en-AU" sz="1200" b="1" i="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p:txBody>
      </p:sp>
      <p:sp>
        <p:nvSpPr>
          <p:cNvPr id="1048589" name="Slide Number Placeholder 3">
            <a:extLst>
              <a:ext uri="{FF2B5EF4-FFF2-40B4-BE49-F238E27FC236}">
                <a16:creationId xmlns:a16="http://schemas.microsoft.com/office/drawing/2014/main" id="{C61A48BA-DE18-3182-546C-DD49060FB02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23CC8-AFAD-CE4D-A9C6-54616C9F9D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209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54800-1C78-24E5-1EEA-AFF05BD48146}"/>
            </a:ext>
          </a:extLst>
        </p:cNvPr>
        <p:cNvGrpSpPr/>
        <p:nvPr/>
      </p:nvGrpSpPr>
      <p:grpSpPr>
        <a:xfrm>
          <a:off x="0" y="0"/>
          <a:ext cx="0" cy="0"/>
          <a:chOff x="0" y="0"/>
          <a:chExt cx="0" cy="0"/>
        </a:xfrm>
      </p:grpSpPr>
      <p:sp>
        <p:nvSpPr>
          <p:cNvPr id="1048587" name="Slide Image Placeholder 1">
            <a:extLst>
              <a:ext uri="{FF2B5EF4-FFF2-40B4-BE49-F238E27FC236}">
                <a16:creationId xmlns:a16="http://schemas.microsoft.com/office/drawing/2014/main" id="{DB2FEFFC-89A1-63D2-BDDB-9728603CB0CE}"/>
              </a:ext>
            </a:extLst>
          </p:cNvPr>
          <p:cNvSpPr>
            <a:spLocks noGrp="1" noRot="1" noChangeAspect="1"/>
          </p:cNvSpPr>
          <p:nvPr>
            <p:ph type="sldImg"/>
          </p:nvPr>
        </p:nvSpPr>
        <p:spPr/>
      </p:sp>
      <p:sp>
        <p:nvSpPr>
          <p:cNvPr id="1048588" name="Notes Placeholder 2">
            <a:extLst>
              <a:ext uri="{FF2B5EF4-FFF2-40B4-BE49-F238E27FC236}">
                <a16:creationId xmlns:a16="http://schemas.microsoft.com/office/drawing/2014/main" id="{3C0FE171-E1E4-2514-1424-107AAE3B4490}"/>
              </a:ext>
            </a:extLst>
          </p:cNvPr>
          <p:cNvSpPr>
            <a:spLocks noGrp="1"/>
          </p:cNvSpPr>
          <p:nvPr>
            <p:ph type="body" idx="1"/>
          </p:nvPr>
        </p:nvSpPr>
        <p:spPr/>
        <p:txBody>
          <a:bodyPr/>
          <a:lstStyle/>
          <a:p>
            <a:r>
              <a:rPr lang="en-AU" sz="1200" kern="1200" dirty="0">
                <a:solidFill>
                  <a:schemeClr val="tx1"/>
                </a:solidFill>
                <a:effectLst/>
                <a:latin typeface="+mn-lt"/>
                <a:ea typeface="+mn-ea"/>
                <a:cs typeface="+mn-cs"/>
              </a:rPr>
              <a:t>Climate change is predicted to cause significant loss of livelihoods in Asia, particularly in South and Southeast Asia, by threatening agricultural productivity, increasing extreme weather events like floods and storms, and raising sea levels. You can see in the map the predicted changes in agricultural production in 2050.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Projections indicate millions could be pushed into poverty and food insecurity, while coastal communities and workers dependent on agriculture and fisheries face impending displacement and economic disruption. </a:t>
            </a:r>
            <a:endParaRPr lang="en-GB" dirty="0"/>
          </a:p>
        </p:txBody>
      </p:sp>
      <p:sp>
        <p:nvSpPr>
          <p:cNvPr id="1048589" name="Slide Number Placeholder 3">
            <a:extLst>
              <a:ext uri="{FF2B5EF4-FFF2-40B4-BE49-F238E27FC236}">
                <a16:creationId xmlns:a16="http://schemas.microsoft.com/office/drawing/2014/main" id="{100963C7-7F03-CB1B-833F-8FF6AD13AFC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23CC8-AFAD-CE4D-A9C6-54616C9F9D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2673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A5688-776C-A7E0-764F-C8D2A9553FE1}"/>
            </a:ext>
          </a:extLst>
        </p:cNvPr>
        <p:cNvGrpSpPr/>
        <p:nvPr/>
      </p:nvGrpSpPr>
      <p:grpSpPr>
        <a:xfrm>
          <a:off x="0" y="0"/>
          <a:ext cx="0" cy="0"/>
          <a:chOff x="0" y="0"/>
          <a:chExt cx="0" cy="0"/>
        </a:xfrm>
      </p:grpSpPr>
      <p:sp>
        <p:nvSpPr>
          <p:cNvPr id="1048587" name="Slide Image Placeholder 1">
            <a:extLst>
              <a:ext uri="{FF2B5EF4-FFF2-40B4-BE49-F238E27FC236}">
                <a16:creationId xmlns:a16="http://schemas.microsoft.com/office/drawing/2014/main" id="{B2207837-6D4B-2F98-B882-BB49DAB6CA20}"/>
              </a:ext>
            </a:extLst>
          </p:cNvPr>
          <p:cNvSpPr>
            <a:spLocks noGrp="1" noRot="1" noChangeAspect="1"/>
          </p:cNvSpPr>
          <p:nvPr>
            <p:ph type="sldImg"/>
          </p:nvPr>
        </p:nvSpPr>
        <p:spPr/>
      </p:sp>
      <p:sp>
        <p:nvSpPr>
          <p:cNvPr id="1048588" name="Notes Placeholder 2">
            <a:extLst>
              <a:ext uri="{FF2B5EF4-FFF2-40B4-BE49-F238E27FC236}">
                <a16:creationId xmlns:a16="http://schemas.microsoft.com/office/drawing/2014/main" id="{160EC33C-579D-AFBE-E597-14F38AC482CE}"/>
              </a:ext>
            </a:extLst>
          </p:cNvPr>
          <p:cNvSpPr>
            <a:spLocks noGrp="1"/>
          </p:cNvSpPr>
          <p:nvPr>
            <p:ph type="body" idx="1"/>
          </p:nvPr>
        </p:nvSpPr>
        <p:spPr/>
        <p:txBody>
          <a:bodyPr/>
          <a:lstStyle/>
          <a:p>
            <a:r>
              <a:rPr lang="en-AU" sz="1200" kern="1200" dirty="0">
                <a:solidFill>
                  <a:schemeClr val="tx1"/>
                </a:solidFill>
                <a:effectLst/>
                <a:latin typeface="+mn-lt"/>
                <a:ea typeface="+mn-ea"/>
                <a:cs typeface="+mn-cs"/>
              </a:rPr>
              <a:t>Women’s livelihoods are particularly vulnerable to climate change in Asia.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Women make up a large share of agricultural labour, which is highly exposed to climate variability. Women are also engaged in small‐scale economic activities such as selling produce, fishing, and handicrafts, which are also threatened by the increase in natural disasters. This means that women often face periods of unemployment or underemployment.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In addition, many women in the region are employed in the informal sector – such as home-based work, smallholder farming, or small-scale fisheries – which often lacks social protection, insurance, and legal safeguards. These jobs are highly sensitive to climate impacts like floods, heatwaves, storm damage. Informal employment also means limited ability to shift work in response to climate shocks, and exposure to occupational health risks such as heat stress.</a:t>
            </a:r>
          </a:p>
          <a:p>
            <a:pPr marL="0" marR="0" lvl="0" indent="0">
              <a:lnSpc>
                <a:spcPct val="115000"/>
              </a:lnSpc>
              <a:spcBef>
                <a:spcPts val="0"/>
              </a:spcBef>
              <a:spcAft>
                <a:spcPts val="0"/>
              </a:spcAft>
              <a:buFont typeface="Symbol" panose="05050102010706020507" pitchFamily="18" charset="2"/>
              <a:buNone/>
            </a:pPr>
            <a:endParaRPr lang="en-GB" dirty="0"/>
          </a:p>
        </p:txBody>
      </p:sp>
      <p:sp>
        <p:nvSpPr>
          <p:cNvPr id="1048589" name="Slide Number Placeholder 3">
            <a:extLst>
              <a:ext uri="{FF2B5EF4-FFF2-40B4-BE49-F238E27FC236}">
                <a16:creationId xmlns:a16="http://schemas.microsoft.com/office/drawing/2014/main" id="{0EFB79F4-AB3E-028B-8A16-2169A7D5602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23CC8-AFAD-CE4D-A9C6-54616C9F9D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914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5E489-E472-0F5C-4629-FB05C8D1CD2E}"/>
            </a:ext>
          </a:extLst>
        </p:cNvPr>
        <p:cNvGrpSpPr/>
        <p:nvPr/>
      </p:nvGrpSpPr>
      <p:grpSpPr>
        <a:xfrm>
          <a:off x="0" y="0"/>
          <a:ext cx="0" cy="0"/>
          <a:chOff x="0" y="0"/>
          <a:chExt cx="0" cy="0"/>
        </a:xfrm>
      </p:grpSpPr>
      <p:sp>
        <p:nvSpPr>
          <p:cNvPr id="1048587" name="Slide Image Placeholder 1">
            <a:extLst>
              <a:ext uri="{FF2B5EF4-FFF2-40B4-BE49-F238E27FC236}">
                <a16:creationId xmlns:a16="http://schemas.microsoft.com/office/drawing/2014/main" id="{9B1002D3-A6DB-384A-3481-023DFB4CAD44}"/>
              </a:ext>
            </a:extLst>
          </p:cNvPr>
          <p:cNvSpPr>
            <a:spLocks noGrp="1" noRot="1" noChangeAspect="1"/>
          </p:cNvSpPr>
          <p:nvPr>
            <p:ph type="sldImg"/>
          </p:nvPr>
        </p:nvSpPr>
        <p:spPr/>
      </p:sp>
      <p:sp>
        <p:nvSpPr>
          <p:cNvPr id="1048588" name="Notes Placeholder 2">
            <a:extLst>
              <a:ext uri="{FF2B5EF4-FFF2-40B4-BE49-F238E27FC236}">
                <a16:creationId xmlns:a16="http://schemas.microsoft.com/office/drawing/2014/main" id="{1F9EDC54-8360-B770-86EC-0AA0D5A53475}"/>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In Bangladesh, women make up over 50% of the agricultural </a:t>
            </a:r>
            <a:r>
              <a:rPr lang="en-US" sz="1200" kern="1200" dirty="0" err="1">
                <a:solidFill>
                  <a:schemeClr val="tx1"/>
                </a:solidFill>
                <a:effectLst/>
                <a:latin typeface="+mn-lt"/>
                <a:ea typeface="+mn-ea"/>
                <a:cs typeface="+mn-cs"/>
              </a:rPr>
              <a:t>labour</a:t>
            </a:r>
            <a:r>
              <a:rPr lang="en-US" sz="1200" kern="1200" dirty="0">
                <a:solidFill>
                  <a:schemeClr val="tx1"/>
                </a:solidFill>
                <a:effectLst/>
                <a:latin typeface="+mn-lt"/>
                <a:ea typeface="+mn-ea"/>
                <a:cs typeface="+mn-cs"/>
              </a:rPr>
              <a:t> force. You can see in the graphs that women’s engagement in farm work has increased 17-fold over the past 2 decades. </a:t>
            </a:r>
          </a:p>
          <a:p>
            <a:endParaRPr lang="en-US"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As climate shocks have eroded agricultural livelihoods, women have been pushed into precarious labour, poultry farming, or informal work.</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Women are more vulnerable to the effects of climate change than men because they rely more heavily than men on unpredictable daily means of subsistence, have fewer coping mechanisms, are more likely to live in poverty, and must contend with social norms and obligations that prohibit them from actively participating in climate change processes. </a:t>
            </a:r>
            <a:r>
              <a:rPr lang="en-US" sz="1200" kern="1200" dirty="0">
                <a:solidFill>
                  <a:schemeClr val="tx1"/>
                </a:solidFill>
                <a:effectLst/>
                <a:latin typeface="+mn-lt"/>
                <a:ea typeface="+mn-ea"/>
                <a:cs typeface="+mn-cs"/>
              </a:rPr>
              <a:t>Women have limited access to land and credit.</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number of Bangladeshi women migrants has also grown significantly in recent years, as you can see in the graph on the right. </a:t>
            </a:r>
            <a:r>
              <a:rPr lang="en-AU" sz="1200" kern="1200" dirty="0">
                <a:solidFill>
                  <a:schemeClr val="tx1"/>
                </a:solidFill>
                <a:effectLst/>
                <a:latin typeface="+mn-lt"/>
                <a:ea typeface="+mn-ea"/>
                <a:cs typeface="+mn-cs"/>
              </a:rPr>
              <a:t>From 2004 to 2017, the number of women migrating from Bangladesh annually rose from approximately 1,259 to 121,925, reflecting a 260% increase (although women are still only 12% of Bangladesh’s overall migrant workforce.) Women work primarily in low-skilled caregiving and domestic roles in the GCC countries.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Many migrants return early: 46% of Bangladeshi workers leave before their contract ends, with 32% unemployed upon return. Wage expectations are often inflated, leading to dissatisfaction. Reintegration challenges are significant.</a:t>
            </a:r>
          </a:p>
          <a:p>
            <a:r>
              <a:rPr lang="en-AU" sz="1200" kern="1200" dirty="0">
                <a:solidFill>
                  <a:schemeClr val="tx1"/>
                </a:solidFill>
                <a:effectLst/>
                <a:latin typeface="+mn-lt"/>
                <a:ea typeface="+mn-ea"/>
                <a:cs typeface="+mn-cs"/>
              </a:rPr>
              <a:t> </a:t>
            </a:r>
          </a:p>
          <a:p>
            <a:pPr marL="0" marR="0" lvl="0" indent="0">
              <a:lnSpc>
                <a:spcPct val="115000"/>
              </a:lnSpc>
              <a:spcBef>
                <a:spcPts val="0"/>
              </a:spcBef>
              <a:spcAft>
                <a:spcPts val="0"/>
              </a:spcAft>
              <a:buFont typeface="Symbol" panose="05050102010706020507" pitchFamily="18" charset="2"/>
              <a:buNone/>
            </a:pPr>
            <a:endParaRPr lang="en-GB" dirty="0"/>
          </a:p>
        </p:txBody>
      </p:sp>
      <p:sp>
        <p:nvSpPr>
          <p:cNvPr id="1048589" name="Slide Number Placeholder 3">
            <a:extLst>
              <a:ext uri="{FF2B5EF4-FFF2-40B4-BE49-F238E27FC236}">
                <a16:creationId xmlns:a16="http://schemas.microsoft.com/office/drawing/2014/main" id="{959143D7-E668-3B3E-DAA6-2A137D89BD7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23CC8-AFAD-CE4D-A9C6-54616C9F9D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9535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22449-61FD-1366-6BAD-A65BA27CAD3F}"/>
            </a:ext>
          </a:extLst>
        </p:cNvPr>
        <p:cNvGrpSpPr/>
        <p:nvPr/>
      </p:nvGrpSpPr>
      <p:grpSpPr>
        <a:xfrm>
          <a:off x="0" y="0"/>
          <a:ext cx="0" cy="0"/>
          <a:chOff x="0" y="0"/>
          <a:chExt cx="0" cy="0"/>
        </a:xfrm>
      </p:grpSpPr>
      <p:sp>
        <p:nvSpPr>
          <p:cNvPr id="1048587" name="Slide Image Placeholder 1">
            <a:extLst>
              <a:ext uri="{FF2B5EF4-FFF2-40B4-BE49-F238E27FC236}">
                <a16:creationId xmlns:a16="http://schemas.microsoft.com/office/drawing/2014/main" id="{A72DC858-F86A-39B2-ABB0-3C508204E3E6}"/>
              </a:ext>
            </a:extLst>
          </p:cNvPr>
          <p:cNvSpPr>
            <a:spLocks noGrp="1" noRot="1" noChangeAspect="1"/>
          </p:cNvSpPr>
          <p:nvPr>
            <p:ph type="sldImg"/>
          </p:nvPr>
        </p:nvSpPr>
        <p:spPr/>
      </p:sp>
      <p:sp>
        <p:nvSpPr>
          <p:cNvPr id="1048588" name="Notes Placeholder 2">
            <a:extLst>
              <a:ext uri="{FF2B5EF4-FFF2-40B4-BE49-F238E27FC236}">
                <a16:creationId xmlns:a16="http://schemas.microsoft.com/office/drawing/2014/main" id="{DC3E9A8E-F040-0A57-D8DB-329D55C595F1}"/>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Women’s employment in the agricultural sector has risen significantly in recent years and women now constitute over 70% of the agricultural </a:t>
            </a:r>
            <a:r>
              <a:rPr lang="en-US" sz="1200" kern="1200" dirty="0" err="1">
                <a:solidFill>
                  <a:schemeClr val="tx1"/>
                </a:solidFill>
                <a:effectLst/>
                <a:latin typeface="+mn-lt"/>
                <a:ea typeface="+mn-ea"/>
                <a:cs typeface="+mn-cs"/>
              </a:rPr>
              <a:t>labour</a:t>
            </a:r>
            <a:r>
              <a:rPr lang="en-US" sz="1200" kern="1200" dirty="0">
                <a:solidFill>
                  <a:schemeClr val="tx1"/>
                </a:solidFill>
                <a:effectLst/>
                <a:latin typeface="+mn-lt"/>
                <a:ea typeface="+mn-ea"/>
                <a:cs typeface="+mn-cs"/>
              </a:rPr>
              <a:t> force in Nepal, typically as day </a:t>
            </a:r>
            <a:r>
              <a:rPr lang="en-US" sz="1200" kern="1200" dirty="0" err="1">
                <a:solidFill>
                  <a:schemeClr val="tx1"/>
                </a:solidFill>
                <a:effectLst/>
                <a:latin typeface="+mn-lt"/>
                <a:ea typeface="+mn-ea"/>
                <a:cs typeface="+mn-cs"/>
              </a:rPr>
              <a:t>labourers</a:t>
            </a:r>
            <a:r>
              <a:rPr lang="en-US" sz="1200" kern="1200" dirty="0">
                <a:solidFill>
                  <a:schemeClr val="tx1"/>
                </a:solidFill>
                <a:effectLst/>
                <a:latin typeface="+mn-lt"/>
                <a:ea typeface="+mn-ea"/>
                <a:cs typeface="+mn-cs"/>
              </a:rPr>
              <a:t>.</a:t>
            </a:r>
            <a:r>
              <a:rPr lang="en-AU" sz="1200" kern="1200" dirty="0">
                <a:solidFill>
                  <a:schemeClr val="tx1"/>
                </a:solidFill>
                <a:effectLst/>
                <a:latin typeface="+mn-lt"/>
                <a:ea typeface="+mn-ea"/>
                <a:cs typeface="+mn-cs"/>
              </a:rPr>
              <a:t> Women are excluded from many employment opportunities especially in rural areas, which means the majority of women workers have no choice but to engage in small-scale climate-sensitive agriculture or informal work with no safety nets.</a:t>
            </a:r>
          </a:p>
          <a:p>
            <a:r>
              <a:rPr lang="en-AU"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Women</a:t>
            </a:r>
            <a:r>
              <a:rPr lang="en-AU" sz="1200" kern="1200" dirty="0">
                <a:solidFill>
                  <a:schemeClr val="tx1"/>
                </a:solidFill>
                <a:effectLst/>
                <a:latin typeface="+mn-lt"/>
                <a:ea typeface="+mn-ea"/>
                <a:cs typeface="+mn-cs"/>
              </a:rPr>
              <a:t> agricultural workers in Nepal lack financial resources and access to credit, rarely own land, and limited access to education and information, lowering their ability to adapt to climate change. Wealthier households mitigate risks through tenancy and irrigation investments, but this is not available for poorer households, and livelihood loss occurs.</a:t>
            </a:r>
          </a:p>
          <a:p>
            <a:r>
              <a:rPr lang="en-AU" sz="1200" b="1" kern="1200" dirty="0">
                <a:solidFill>
                  <a:schemeClr val="tx1"/>
                </a:solidFill>
                <a:effectLst/>
                <a:latin typeface="+mn-lt"/>
                <a:ea typeface="+mn-ea"/>
                <a:cs typeface="+mn-cs"/>
              </a:rPr>
              <a:t> </a:t>
            </a:r>
          </a:p>
          <a:p>
            <a:r>
              <a:rPr lang="en-AU" sz="1200" b="0" kern="1200" dirty="0">
                <a:solidFill>
                  <a:schemeClr val="tx1"/>
                </a:solidFill>
                <a:effectLst/>
                <a:latin typeface="+mn-lt"/>
                <a:ea typeface="+mn-ea"/>
                <a:cs typeface="+mn-cs"/>
              </a:rPr>
              <a:t>The number of women migrating has increased steadily over time, as the graph shows. </a:t>
            </a:r>
            <a:r>
              <a:rPr lang="en-AU" sz="1200" kern="1200" dirty="0">
                <a:solidFill>
                  <a:schemeClr val="tx1"/>
                </a:solidFill>
                <a:effectLst/>
                <a:latin typeface="+mn-lt"/>
                <a:ea typeface="+mn-ea"/>
                <a:cs typeface="+mn-cs"/>
              </a:rPr>
              <a:t>In 2025, it is estimated that around 104,000 Nepali women are working in the GCC countries, which is around 8% of the Nepali migrant population. Women work primarily as domestic workers and helpers, cleaners, launderers and manufacturing labourers. Migration has increased since climate change means farming cannot meet even basic needs.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Most women are unemployed upon return (82% in one study). Returnee women face more challenges than men in reintegrating into local labour markets, due to care and domestic responsibilities; lack of decent opportunities; and inability to access existing support services, such as employment programmes and concessional loans.</a:t>
            </a:r>
          </a:p>
          <a:p>
            <a:r>
              <a:rPr lang="en-AU" sz="1200" kern="1200" dirty="0">
                <a:solidFill>
                  <a:schemeClr val="tx1"/>
                </a:solidFill>
                <a:effectLst/>
                <a:latin typeface="+mn-lt"/>
                <a:ea typeface="+mn-ea"/>
                <a:cs typeface="+mn-cs"/>
              </a:rPr>
              <a:t> </a:t>
            </a:r>
          </a:p>
        </p:txBody>
      </p:sp>
      <p:sp>
        <p:nvSpPr>
          <p:cNvPr id="1048589" name="Slide Number Placeholder 3">
            <a:extLst>
              <a:ext uri="{FF2B5EF4-FFF2-40B4-BE49-F238E27FC236}">
                <a16:creationId xmlns:a16="http://schemas.microsoft.com/office/drawing/2014/main" id="{1A3EBAA7-EAD5-E729-9E2D-42FFD5482D8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23CC8-AFAD-CE4D-A9C6-54616C9F9D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5596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BEB49-9BFD-EE79-4778-8F3EC6991B9A}"/>
            </a:ext>
          </a:extLst>
        </p:cNvPr>
        <p:cNvGrpSpPr/>
        <p:nvPr/>
      </p:nvGrpSpPr>
      <p:grpSpPr>
        <a:xfrm>
          <a:off x="0" y="0"/>
          <a:ext cx="0" cy="0"/>
          <a:chOff x="0" y="0"/>
          <a:chExt cx="0" cy="0"/>
        </a:xfrm>
      </p:grpSpPr>
      <p:sp>
        <p:nvSpPr>
          <p:cNvPr id="1048587" name="Slide Image Placeholder 1">
            <a:extLst>
              <a:ext uri="{FF2B5EF4-FFF2-40B4-BE49-F238E27FC236}">
                <a16:creationId xmlns:a16="http://schemas.microsoft.com/office/drawing/2014/main" id="{6BE49B63-98F8-0C84-850B-55300660E5DC}"/>
              </a:ext>
            </a:extLst>
          </p:cNvPr>
          <p:cNvSpPr>
            <a:spLocks noGrp="1" noRot="1" noChangeAspect="1"/>
          </p:cNvSpPr>
          <p:nvPr>
            <p:ph type="sldImg"/>
          </p:nvPr>
        </p:nvSpPr>
        <p:spPr/>
      </p:sp>
      <p:sp>
        <p:nvSpPr>
          <p:cNvPr id="1048588" name="Notes Placeholder 2">
            <a:extLst>
              <a:ext uri="{FF2B5EF4-FFF2-40B4-BE49-F238E27FC236}">
                <a16:creationId xmlns:a16="http://schemas.microsoft.com/office/drawing/2014/main" id="{9348E662-3B8D-9B6C-7790-18686F3C924E}"/>
              </a:ext>
            </a:extLst>
          </p:cNvPr>
          <p:cNvSpPr>
            <a:spLocks noGrp="1"/>
          </p:cNvSpPr>
          <p:nvPr>
            <p:ph type="body" idx="1"/>
          </p:nvPr>
        </p:nvSpPr>
        <p:spPr/>
        <p:txBody>
          <a:bodyPr/>
          <a:lstStyle/>
          <a:p>
            <a:r>
              <a:rPr lang="en-AU" sz="1200" kern="1200" dirty="0">
                <a:solidFill>
                  <a:schemeClr val="tx1"/>
                </a:solidFill>
                <a:effectLst/>
                <a:latin typeface="+mn-lt"/>
                <a:ea typeface="+mn-ea"/>
                <a:cs typeface="+mn-cs"/>
              </a:rPr>
              <a:t>The agricultural sector in Sri Lanka has steadily declined over the past 2 decades, but it still provides employment for around 2 million people – and roughly one-third of these are women (680,000 women). Many women grow crops on family-owned land to feed their families, selling any surplus, while others work as farm labourers.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Women who work in agricultural livelihoods already face reduced crop harvests, loss of income, and food insecurity. Because most women do not own land, they do not have access to credit or government subsidies.</a:t>
            </a:r>
          </a:p>
          <a:p>
            <a:r>
              <a:rPr lang="en-AU" sz="120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While data indicates a sharp decrease in female work migration in the years leading up to 2015, there was an increase in absolute numbers and relative share of female departures from 2016 onwards. The economic crisis of the past few years has continued to drive migration up.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35% of Sri Lankan migrants are women, and in 2022, 124,091 Sri Lankan women migrated for semi-skilled and low-skilled jobs, nearly all to the Middle East.</a:t>
            </a:r>
          </a:p>
          <a:p>
            <a:endParaRPr lang="en-GB" dirty="0"/>
          </a:p>
        </p:txBody>
      </p:sp>
      <p:sp>
        <p:nvSpPr>
          <p:cNvPr id="1048589" name="Slide Number Placeholder 3">
            <a:extLst>
              <a:ext uri="{FF2B5EF4-FFF2-40B4-BE49-F238E27FC236}">
                <a16:creationId xmlns:a16="http://schemas.microsoft.com/office/drawing/2014/main" id="{294014CD-A754-C09E-5343-1942ED88267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23CC8-AFAD-CE4D-A9C6-54616C9F9D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3556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 Photo">
    <p:spTree>
      <p:nvGrpSpPr>
        <p:cNvPr id="1" name=""/>
        <p:cNvGrpSpPr/>
        <p:nvPr/>
      </p:nvGrpSpPr>
      <p:grpSpPr>
        <a:xfrm>
          <a:off x="0" y="0"/>
          <a:ext cx="0" cy="0"/>
          <a:chOff x="0" y="0"/>
          <a:chExt cx="0" cy="0"/>
        </a:xfrm>
      </p:grpSpPr>
      <p:sp>
        <p:nvSpPr>
          <p:cNvPr id="6" name="Picture Placeholder 3" descr="An empty placeholder that you can use to insert an image of your choice.">
            <a:extLst>
              <a:ext uri="{FF2B5EF4-FFF2-40B4-BE49-F238E27FC236}">
                <a16:creationId xmlns:a16="http://schemas.microsoft.com/office/drawing/2014/main" id="{CA53CF3F-B117-8242-AFF0-D4997186CCFF}"/>
              </a:ext>
            </a:extLst>
          </p:cNvPr>
          <p:cNvSpPr>
            <a:spLocks noGrp="1"/>
          </p:cNvSpPr>
          <p:nvPr>
            <p:ph type="pic" sz="quarter" idx="10" hasCustomPrompt="1"/>
          </p:nvPr>
        </p:nvSpPr>
        <p:spPr>
          <a:xfrm>
            <a:off x="0" y="0"/>
            <a:ext cx="12192000" cy="6858000"/>
          </a:xfrm>
          <a:prstGeom prst="rect">
            <a:avLst/>
          </a:prstGeom>
          <a:pattFill prst="pct90">
            <a:fgClr>
              <a:schemeClr val="accent2"/>
            </a:fgClr>
            <a:bgClr>
              <a:schemeClr val="accent4"/>
            </a:bgClr>
          </a:pattFill>
        </p:spPr>
        <p:txBody>
          <a:bodyPr/>
          <a:lstStyle>
            <a:lvl1pPr marL="0" indent="0">
              <a:buNone/>
              <a:defRPr>
                <a:solidFill>
                  <a:schemeClr val="bg1"/>
                </a:solidFill>
                <a:latin typeface="Calibri" panose="020F0502020204030204" pitchFamily="34" charset="0"/>
                <a:cs typeface="Calibri" panose="020F0502020204030204" pitchFamily="34" charset="0"/>
              </a:defRPr>
            </a:lvl1pPr>
          </a:lstStyle>
          <a:p>
            <a:r>
              <a:rPr lang="en-US"/>
              <a:t>Click to add photo</a:t>
            </a:r>
          </a:p>
        </p:txBody>
      </p:sp>
      <p:sp>
        <p:nvSpPr>
          <p:cNvPr id="7" name="Text Placeholder 6">
            <a:extLst>
              <a:ext uri="{FF2B5EF4-FFF2-40B4-BE49-F238E27FC236}">
                <a16:creationId xmlns:a16="http://schemas.microsoft.com/office/drawing/2014/main" id="{C328EA38-F3A3-F84E-9319-C5B16E07AEC6}"/>
              </a:ext>
            </a:extLst>
          </p:cNvPr>
          <p:cNvSpPr>
            <a:spLocks noGrp="1"/>
          </p:cNvSpPr>
          <p:nvPr>
            <p:ph type="body" sz="quarter" idx="11" hasCustomPrompt="1"/>
          </p:nvPr>
        </p:nvSpPr>
        <p:spPr>
          <a:xfrm>
            <a:off x="0" y="5494041"/>
            <a:ext cx="12192000" cy="963909"/>
          </a:xfrm>
          <a:prstGeom prst="rect">
            <a:avLst/>
          </a:prstGeom>
          <a:solidFill>
            <a:schemeClr val="bg1"/>
          </a:solidFill>
        </p:spPr>
        <p:txBody>
          <a:bodyPr lIns="457200" anchor="ctr" anchorCtr="0">
            <a:normAutofit/>
          </a:bodyPr>
          <a:lstStyle>
            <a:lvl1pPr marL="0" indent="0" algn="ctr">
              <a:buNone/>
              <a:defRPr sz="2400" b="0" i="0">
                <a:solidFill>
                  <a:srgbClr val="0048AA"/>
                </a:solidFill>
                <a:latin typeface="Calibri" panose="020F0502020204030204" pitchFamily="34" charset="0"/>
                <a:cs typeface="Calibri" panose="020F0502020204030204" pitchFamily="34" charset="0"/>
              </a:defRPr>
            </a:lvl1pPr>
            <a:lvl2pPr marL="457200" indent="0">
              <a:buNone/>
              <a:defRPr sz="4000" b="0" i="0">
                <a:solidFill>
                  <a:srgbClr val="0048AA"/>
                </a:solidFill>
                <a:latin typeface="Gill Sans Nova Book" panose="020B0502020204020203" pitchFamily="34" charset="0"/>
              </a:defRPr>
            </a:lvl2pPr>
            <a:lvl3pPr marL="914400" indent="0">
              <a:buNone/>
              <a:defRPr sz="4000" b="0" i="0">
                <a:solidFill>
                  <a:srgbClr val="0048AA"/>
                </a:solidFill>
                <a:latin typeface="Gill Sans Nova Book" panose="020B0502020204020203" pitchFamily="34" charset="0"/>
              </a:defRPr>
            </a:lvl3pPr>
            <a:lvl4pPr marL="1371600" indent="0">
              <a:buNone/>
              <a:defRPr sz="4000" b="0" i="0">
                <a:solidFill>
                  <a:srgbClr val="0048AA"/>
                </a:solidFill>
                <a:latin typeface="Gill Sans Nova Book" panose="020B0502020204020203" pitchFamily="34" charset="0"/>
              </a:defRPr>
            </a:lvl4pPr>
            <a:lvl5pPr marL="1828800" indent="0">
              <a:buNone/>
              <a:defRPr sz="4000" b="0" i="0">
                <a:solidFill>
                  <a:srgbClr val="0048AA"/>
                </a:solidFill>
                <a:latin typeface="Gill Sans Nova Book" panose="020B0502020204020203" pitchFamily="34" charset="0"/>
              </a:defRPr>
            </a:lvl5pPr>
          </a:lstStyle>
          <a:p>
            <a:pPr lvl="0"/>
            <a:r>
              <a:rPr lang="en-US"/>
              <a:t>CLICK TO EDIT MASTER TEXT STYLES</a:t>
            </a:r>
          </a:p>
        </p:txBody>
      </p:sp>
    </p:spTree>
    <p:extLst>
      <p:ext uri="{BB962C8B-B14F-4D97-AF65-F5344CB8AC3E}">
        <p14:creationId xmlns:p14="http://schemas.microsoft.com/office/powerpoint/2010/main" val="3488306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Left Photo and Text 2">
    <p:spTree>
      <p:nvGrpSpPr>
        <p:cNvPr id="1" name=""/>
        <p:cNvGrpSpPr/>
        <p:nvPr/>
      </p:nvGrpSpPr>
      <p:grpSpPr>
        <a:xfrm>
          <a:off x="0" y="0"/>
          <a:ext cx="0" cy="0"/>
          <a:chOff x="0" y="0"/>
          <a:chExt cx="0" cy="0"/>
        </a:xfrm>
      </p:grpSpPr>
      <p:sp>
        <p:nvSpPr>
          <p:cNvPr id="6" name="Picture Placeholder 10" descr="An empty placeholder that you can use to insert an image of your choice.">
            <a:extLst>
              <a:ext uri="{FF2B5EF4-FFF2-40B4-BE49-F238E27FC236}">
                <a16:creationId xmlns:a16="http://schemas.microsoft.com/office/drawing/2014/main" id="{D8588857-F43F-EE4E-8020-6476FE6B59CB}"/>
              </a:ext>
            </a:extLst>
          </p:cNvPr>
          <p:cNvSpPr>
            <a:spLocks noGrp="1"/>
          </p:cNvSpPr>
          <p:nvPr>
            <p:ph type="pic" sz="quarter" idx="10" hasCustomPrompt="1"/>
          </p:nvPr>
        </p:nvSpPr>
        <p:spPr>
          <a:xfrm>
            <a:off x="2" y="0"/>
            <a:ext cx="4471791" cy="6858000"/>
          </a:xfrm>
          <a:prstGeom prst="rect">
            <a:avLst/>
          </a:prstGeom>
          <a:pattFill prst="pct90">
            <a:fgClr>
              <a:schemeClr val="accent2"/>
            </a:fgClr>
            <a:bgClr>
              <a:schemeClr val="accent4"/>
            </a:bgClr>
          </a:pattFill>
        </p:spPr>
        <p:txBody>
          <a:bodyPr tIns="91440"/>
          <a:lstStyle>
            <a:lvl1pPr marL="0" indent="0">
              <a:buNone/>
              <a:defRPr sz="1800">
                <a:solidFill>
                  <a:schemeClr val="bg1"/>
                </a:solidFill>
                <a:latin typeface="Gill Sans Nova Book" panose="020B0502020204020203" pitchFamily="34" charset="0"/>
              </a:defRPr>
            </a:lvl1pPr>
          </a:lstStyle>
          <a:p>
            <a:r>
              <a:rPr lang="en-US"/>
              <a:t>Click to add picture</a:t>
            </a:r>
          </a:p>
        </p:txBody>
      </p:sp>
      <p:sp>
        <p:nvSpPr>
          <p:cNvPr id="13" name="Text Placeholder 12">
            <a:extLst>
              <a:ext uri="{FF2B5EF4-FFF2-40B4-BE49-F238E27FC236}">
                <a16:creationId xmlns:a16="http://schemas.microsoft.com/office/drawing/2014/main" id="{FBF78957-9028-5B4A-B278-20FD98FD30DB}"/>
              </a:ext>
            </a:extLst>
          </p:cNvPr>
          <p:cNvSpPr>
            <a:spLocks noGrp="1"/>
          </p:cNvSpPr>
          <p:nvPr>
            <p:ph type="body" sz="quarter" idx="12"/>
          </p:nvPr>
        </p:nvSpPr>
        <p:spPr>
          <a:xfrm>
            <a:off x="4848225" y="3641375"/>
            <a:ext cx="5135563" cy="1231251"/>
          </a:xfrm>
        </p:spPr>
        <p:txBody>
          <a:bodyPr/>
          <a:lstStyle>
            <a:lvl1pPr marL="0" indent="0">
              <a:buNone/>
              <a:defRPr>
                <a:solidFill>
                  <a:schemeClr val="tx1"/>
                </a:solidFill>
              </a:defRPr>
            </a:lvl1pPr>
            <a:lvl2pPr marL="11113" indent="0">
              <a:buNone/>
              <a:tabLst/>
              <a:defRPr>
                <a:solidFill>
                  <a:schemeClr val="tx1"/>
                </a:solidFill>
              </a:defRPr>
            </a:lvl2pPr>
            <a:lvl3pPr marL="11113" indent="0">
              <a:buNone/>
              <a:tabLst/>
              <a:defRPr>
                <a:solidFill>
                  <a:schemeClr val="tx1"/>
                </a:solidFill>
              </a:defRPr>
            </a:lvl3pPr>
            <a:lvl4pPr marL="11113" indent="0">
              <a:buNone/>
              <a:tabLst/>
              <a:defRPr>
                <a:solidFill>
                  <a:schemeClr val="accent3"/>
                </a:solidFill>
              </a:defRPr>
            </a:lvl4pPr>
            <a:lvl5pPr marL="11113" indent="0">
              <a:buNone/>
              <a:tabLst/>
              <a:defRPr>
                <a:solidFill>
                  <a:schemeClr val="accent3"/>
                </a:solidFill>
              </a:defRPr>
            </a:lvl5pPr>
          </a:lstStyle>
          <a:p>
            <a:pPr lvl="0"/>
            <a:r>
              <a:rPr lang="en-US"/>
              <a:t>Click to edit Master text styles</a:t>
            </a:r>
          </a:p>
          <a:p>
            <a:pPr lvl="1"/>
            <a:r>
              <a:rPr lang="en-US"/>
              <a:t>Second level</a:t>
            </a:r>
          </a:p>
          <a:p>
            <a:pPr lvl="2"/>
            <a:r>
              <a:rPr lang="en-US"/>
              <a:t>Third level</a:t>
            </a:r>
          </a:p>
        </p:txBody>
      </p:sp>
      <p:sp>
        <p:nvSpPr>
          <p:cNvPr id="3" name="Title 2">
            <a:extLst>
              <a:ext uri="{FF2B5EF4-FFF2-40B4-BE49-F238E27FC236}">
                <a16:creationId xmlns:a16="http://schemas.microsoft.com/office/drawing/2014/main" id="{B34E15BF-6789-614D-B19C-6F90B5EA1EBB}"/>
              </a:ext>
            </a:extLst>
          </p:cNvPr>
          <p:cNvSpPr>
            <a:spLocks noGrp="1"/>
          </p:cNvSpPr>
          <p:nvPr>
            <p:ph type="title" hasCustomPrompt="1"/>
          </p:nvPr>
        </p:nvSpPr>
        <p:spPr>
          <a:xfrm>
            <a:off x="4848225" y="1365338"/>
            <a:ext cx="6713212" cy="2063663"/>
          </a:xfrm>
        </p:spPr>
        <p:txBody>
          <a:bodyPr/>
          <a:lstStyle/>
          <a:p>
            <a:r>
              <a:rPr lang="en-US"/>
              <a:t>CLICK TO EDIT MASTER </a:t>
            </a:r>
            <a:br>
              <a:rPr lang="en-US"/>
            </a:br>
            <a:r>
              <a:rPr lang="en-US"/>
              <a:t>TITLE STYLE</a:t>
            </a:r>
          </a:p>
        </p:txBody>
      </p:sp>
      <p:pic>
        <p:nvPicPr>
          <p:cNvPr id="2" name="Picture 1" descr="A blue text on a black background&#10;&#10;Description automatically generated">
            <a:extLst>
              <a:ext uri="{FF2B5EF4-FFF2-40B4-BE49-F238E27FC236}">
                <a16:creationId xmlns:a16="http://schemas.microsoft.com/office/drawing/2014/main" id="{50D1CE15-CA70-E200-5189-B560D3297384}"/>
              </a:ext>
            </a:extLst>
          </p:cNvPr>
          <p:cNvPicPr>
            <a:picLocks noChangeAspect="1"/>
          </p:cNvPicPr>
          <p:nvPr userDrawn="1"/>
        </p:nvPicPr>
        <p:blipFill>
          <a:blip r:embed="rId2"/>
          <a:stretch>
            <a:fillRect/>
          </a:stretch>
        </p:blipFill>
        <p:spPr>
          <a:xfrm>
            <a:off x="8724377" y="5980524"/>
            <a:ext cx="2911998" cy="464380"/>
          </a:xfrm>
          <a:prstGeom prst="rect">
            <a:avLst/>
          </a:prstGeom>
        </p:spPr>
      </p:pic>
    </p:spTree>
    <p:extLst>
      <p:ext uri="{BB962C8B-B14F-4D97-AF65-F5344CB8AC3E}">
        <p14:creationId xmlns:p14="http://schemas.microsoft.com/office/powerpoint/2010/main" val="2339145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Text Info">
    <p:spTree>
      <p:nvGrpSpPr>
        <p:cNvPr id="1" name=""/>
        <p:cNvGrpSpPr/>
        <p:nvPr/>
      </p:nvGrpSpPr>
      <p:grpSpPr>
        <a:xfrm>
          <a:off x="0" y="0"/>
          <a:ext cx="0" cy="0"/>
          <a:chOff x="0" y="0"/>
          <a:chExt cx="0" cy="0"/>
        </a:xfrm>
      </p:grpSpPr>
      <p:pic>
        <p:nvPicPr>
          <p:cNvPr id="5" name="Picture 4" descr="A picture containing window, person, looking, sign&#10;&#10;Description automatically generated">
            <a:extLst>
              <a:ext uri="{FF2B5EF4-FFF2-40B4-BE49-F238E27FC236}">
                <a16:creationId xmlns:a16="http://schemas.microsoft.com/office/drawing/2014/main" id="{A5956F32-72F1-3A4C-8AC3-8D39F85A33EE}"/>
              </a:ext>
            </a:extLst>
          </p:cNvPr>
          <p:cNvPicPr>
            <a:picLocks noChangeAspect="1"/>
          </p:cNvPicPr>
          <p:nvPr userDrawn="1"/>
        </p:nvPicPr>
        <p:blipFill>
          <a:blip r:embed="rId2"/>
          <a:stretch>
            <a:fillRect/>
          </a:stretch>
        </p:blipFill>
        <p:spPr>
          <a:xfrm>
            <a:off x="1883121" y="556249"/>
            <a:ext cx="7849515" cy="4840072"/>
          </a:xfrm>
          <a:prstGeom prst="rect">
            <a:avLst/>
          </a:prstGeom>
        </p:spPr>
      </p:pic>
      <p:sp>
        <p:nvSpPr>
          <p:cNvPr id="10" name="Title 1">
            <a:extLst>
              <a:ext uri="{FF2B5EF4-FFF2-40B4-BE49-F238E27FC236}">
                <a16:creationId xmlns:a16="http://schemas.microsoft.com/office/drawing/2014/main" id="{2CE7713F-CA7D-0449-BA7C-1F8179BFEE5C}"/>
              </a:ext>
            </a:extLst>
          </p:cNvPr>
          <p:cNvSpPr>
            <a:spLocks noGrp="1"/>
          </p:cNvSpPr>
          <p:nvPr>
            <p:ph type="ctrTitle" hasCustomPrompt="1"/>
          </p:nvPr>
        </p:nvSpPr>
        <p:spPr>
          <a:xfrm>
            <a:off x="2209800" y="2026084"/>
            <a:ext cx="7772400" cy="1402916"/>
          </a:xfrm>
        </p:spPr>
        <p:txBody>
          <a:bodyPr/>
          <a:lstStyle>
            <a:lvl1pPr algn="l">
              <a:defRPr/>
            </a:lvl1pPr>
          </a:lstStyle>
          <a:p>
            <a:r>
              <a:rPr lang="en-US"/>
              <a:t>CLICK TO EDIT TITLE / SECTION</a:t>
            </a:r>
            <a:endParaRPr lang="en-US" b="0"/>
          </a:p>
        </p:txBody>
      </p:sp>
      <p:sp>
        <p:nvSpPr>
          <p:cNvPr id="12" name="Text Placeholder 11">
            <a:extLst>
              <a:ext uri="{FF2B5EF4-FFF2-40B4-BE49-F238E27FC236}">
                <a16:creationId xmlns:a16="http://schemas.microsoft.com/office/drawing/2014/main" id="{C6D17E9C-9628-7448-B9A8-A2726DA773D6}"/>
              </a:ext>
            </a:extLst>
          </p:cNvPr>
          <p:cNvSpPr>
            <a:spLocks noGrp="1"/>
          </p:cNvSpPr>
          <p:nvPr>
            <p:ph type="body" sz="quarter" idx="10"/>
          </p:nvPr>
        </p:nvSpPr>
        <p:spPr>
          <a:xfrm>
            <a:off x="2209800" y="3808100"/>
            <a:ext cx="7772400" cy="714375"/>
          </a:xfrm>
        </p:spPr>
        <p:txBody>
          <a:bodyPr/>
          <a:lstStyle>
            <a:lvl1pPr marL="11113" indent="0">
              <a:buNone/>
              <a:tabLst/>
              <a:defRPr>
                <a:solidFill>
                  <a:schemeClr val="tx1"/>
                </a:solidFill>
              </a:defRPr>
            </a:lvl1pPr>
            <a:lvl2pPr marL="11113" indent="0">
              <a:buNone/>
              <a:tabLst/>
              <a:defRPr>
                <a:solidFill>
                  <a:schemeClr val="tx1"/>
                </a:solidFill>
              </a:defRPr>
            </a:lvl2pPr>
            <a:lvl3pPr marL="11113" indent="0">
              <a:buNone/>
              <a:tabLst/>
              <a:defRPr>
                <a:solidFill>
                  <a:schemeClr val="tx1"/>
                </a:solidFill>
              </a:defRPr>
            </a:lvl3pPr>
            <a:lvl4pPr marL="11113" indent="0">
              <a:buNone/>
              <a:tabLst/>
              <a:defRPr>
                <a:solidFill>
                  <a:schemeClr val="tx1"/>
                </a:solidFill>
              </a:defRPr>
            </a:lvl4pPr>
            <a:lvl5pPr marL="11113" indent="0">
              <a:buNone/>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Vertical blue banner placed only as a decorative element in this slide">
            <a:extLst>
              <a:ext uri="{FF2B5EF4-FFF2-40B4-BE49-F238E27FC236}">
                <a16:creationId xmlns:a16="http://schemas.microsoft.com/office/drawing/2014/main" id="{BF1E328E-547A-2D46-98AA-9824D35EA391}"/>
              </a:ext>
            </a:extLst>
          </p:cNvPr>
          <p:cNvSpPr/>
          <p:nvPr userDrawn="1"/>
        </p:nvSpPr>
        <p:spPr>
          <a:xfrm>
            <a:off x="1" y="0"/>
            <a:ext cx="751562"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AD634EC9-876C-2F49-884E-3253BD4EFB31}"/>
              </a:ext>
            </a:extLst>
          </p:cNvPr>
          <p:cNvSpPr>
            <a:spLocks noGrp="1"/>
          </p:cNvSpPr>
          <p:nvPr>
            <p:ph type="body" sz="quarter" idx="14"/>
          </p:nvPr>
        </p:nvSpPr>
        <p:spPr>
          <a:xfrm>
            <a:off x="2209801" y="5975350"/>
            <a:ext cx="5435600" cy="326401"/>
          </a:xfrm>
        </p:spPr>
        <p:txBody>
          <a:bodyPr>
            <a:noAutofit/>
          </a:bodyPr>
          <a:lstStyle>
            <a:lvl1pPr marL="0" indent="0">
              <a:buNone/>
              <a:defRPr sz="1800">
                <a:solidFill>
                  <a:schemeClr val="tx1"/>
                </a:solidFill>
              </a:defRPr>
            </a:lvl1pPr>
            <a:lvl2pPr marL="457189" indent="0">
              <a:buNone/>
              <a:defRPr sz="1400"/>
            </a:lvl2pPr>
            <a:lvl3pPr marL="914377" indent="0">
              <a:buNone/>
              <a:defRPr sz="1400"/>
            </a:lvl3pPr>
            <a:lvl4pPr marL="1371566" indent="0">
              <a:buNone/>
              <a:defRPr sz="1400"/>
            </a:lvl4pPr>
            <a:lvl5pPr marL="1828755" indent="0">
              <a:buNone/>
              <a:defRPr sz="1400"/>
            </a:lvl5pPr>
          </a:lstStyle>
          <a:p>
            <a:pPr lvl="0"/>
            <a:r>
              <a:rPr lang="en-US"/>
              <a:t>Click to edit Master text styles</a:t>
            </a:r>
          </a:p>
        </p:txBody>
      </p:sp>
      <p:pic>
        <p:nvPicPr>
          <p:cNvPr id="2" name="Picture 1" descr="A blue text on a black background&#10;&#10;Description automatically generated">
            <a:extLst>
              <a:ext uri="{FF2B5EF4-FFF2-40B4-BE49-F238E27FC236}">
                <a16:creationId xmlns:a16="http://schemas.microsoft.com/office/drawing/2014/main" id="{BB69EF0F-46A9-33E0-D427-B717935F9401}"/>
              </a:ext>
            </a:extLst>
          </p:cNvPr>
          <p:cNvPicPr>
            <a:picLocks noChangeAspect="1"/>
          </p:cNvPicPr>
          <p:nvPr userDrawn="1"/>
        </p:nvPicPr>
        <p:blipFill>
          <a:blip r:embed="rId3"/>
          <a:stretch>
            <a:fillRect/>
          </a:stretch>
        </p:blipFill>
        <p:spPr>
          <a:xfrm>
            <a:off x="8724377" y="5980524"/>
            <a:ext cx="2911998" cy="464380"/>
          </a:xfrm>
          <a:prstGeom prst="rect">
            <a:avLst/>
          </a:prstGeom>
        </p:spPr>
      </p:pic>
    </p:spTree>
    <p:extLst>
      <p:ext uri="{BB962C8B-B14F-4D97-AF65-F5344CB8AC3E}">
        <p14:creationId xmlns:p14="http://schemas.microsoft.com/office/powerpoint/2010/main" val="104674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hoto Full Cove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243B9C4-512D-0040-8EDA-C9AC0DBF7155}"/>
              </a:ext>
            </a:extLst>
          </p:cNvPr>
          <p:cNvSpPr>
            <a:spLocks noGrp="1"/>
          </p:cNvSpPr>
          <p:nvPr>
            <p:ph type="pic" sz="quarter" idx="10" hasCustomPrompt="1"/>
          </p:nvPr>
        </p:nvSpPr>
        <p:spPr>
          <a:xfrm>
            <a:off x="0" y="0"/>
            <a:ext cx="12192000" cy="6858000"/>
          </a:xfrm>
        </p:spPr>
        <p:txBody>
          <a:bodyPr tIns="2743200">
            <a:normAutofit/>
          </a:bodyPr>
          <a:lstStyle>
            <a:lvl1pPr marL="0" indent="0" algn="ctr">
              <a:buNone/>
              <a:defRPr sz="2200"/>
            </a:lvl1pPr>
          </a:lstStyle>
          <a:p>
            <a:r>
              <a:rPr lang="en-US"/>
              <a:t>Click to insert photo cover</a:t>
            </a:r>
          </a:p>
        </p:txBody>
      </p:sp>
      <p:sp>
        <p:nvSpPr>
          <p:cNvPr id="11" name="Text Placeholder 10" descr="White text over blue background">
            <a:extLst>
              <a:ext uri="{FF2B5EF4-FFF2-40B4-BE49-F238E27FC236}">
                <a16:creationId xmlns:a16="http://schemas.microsoft.com/office/drawing/2014/main" id="{46C84A47-F680-0849-84C3-B88BEA6591D5}"/>
              </a:ext>
            </a:extLst>
          </p:cNvPr>
          <p:cNvSpPr>
            <a:spLocks noGrp="1"/>
          </p:cNvSpPr>
          <p:nvPr>
            <p:ph type="body" sz="quarter" idx="11" hasCustomPrompt="1"/>
          </p:nvPr>
        </p:nvSpPr>
        <p:spPr>
          <a:xfrm>
            <a:off x="0" y="5476875"/>
            <a:ext cx="8168752" cy="981075"/>
          </a:xfrm>
          <a:solidFill>
            <a:schemeClr val="tx1"/>
          </a:solidFill>
        </p:spPr>
        <p:txBody>
          <a:bodyPr lIns="320040" anchor="ctr" anchorCtr="0">
            <a:normAutofit/>
          </a:bodyPr>
          <a:lstStyle>
            <a:lvl1pPr marL="0" indent="0">
              <a:buNone/>
              <a:defRPr sz="2400">
                <a:solidFill>
                  <a:schemeClr val="bg1"/>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a:t>CLICK TO EDIT MASTER TEXT STYLES</a:t>
            </a:r>
          </a:p>
        </p:txBody>
      </p:sp>
      <p:sp>
        <p:nvSpPr>
          <p:cNvPr id="12" name="Rectangle 11">
            <a:extLst>
              <a:ext uri="{FF2B5EF4-FFF2-40B4-BE49-F238E27FC236}">
                <a16:creationId xmlns:a16="http://schemas.microsoft.com/office/drawing/2014/main" id="{F8A18A07-EC4E-684D-9BFF-44CD123E230F}"/>
              </a:ext>
            </a:extLst>
          </p:cNvPr>
          <p:cNvSpPr/>
          <p:nvPr userDrawn="1"/>
        </p:nvSpPr>
        <p:spPr>
          <a:xfrm>
            <a:off x="9048750" y="5476875"/>
            <a:ext cx="3143250" cy="971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lue text on a black background&#10;&#10;Description automatically generated">
            <a:extLst>
              <a:ext uri="{FF2B5EF4-FFF2-40B4-BE49-F238E27FC236}">
                <a16:creationId xmlns:a16="http://schemas.microsoft.com/office/drawing/2014/main" id="{69D54607-B051-C226-A00B-ED48AB0A63DB}"/>
              </a:ext>
            </a:extLst>
          </p:cNvPr>
          <p:cNvPicPr>
            <a:picLocks noChangeAspect="1"/>
          </p:cNvPicPr>
          <p:nvPr userDrawn="1"/>
        </p:nvPicPr>
        <p:blipFill>
          <a:blip r:embed="rId2"/>
          <a:stretch>
            <a:fillRect/>
          </a:stretch>
        </p:blipFill>
        <p:spPr>
          <a:xfrm>
            <a:off x="8724377" y="5742330"/>
            <a:ext cx="2911998" cy="464380"/>
          </a:xfrm>
          <a:prstGeom prst="rect">
            <a:avLst/>
          </a:prstGeom>
        </p:spPr>
      </p:pic>
    </p:spTree>
    <p:extLst>
      <p:ext uri="{BB962C8B-B14F-4D97-AF65-F5344CB8AC3E}">
        <p14:creationId xmlns:p14="http://schemas.microsoft.com/office/powerpoint/2010/main" val="1987782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9D800262-7E34-F248-B67D-1DC90D156A83}"/>
              </a:ext>
            </a:extLst>
          </p:cNvPr>
          <p:cNvSpPr>
            <a:spLocks noGrp="1"/>
          </p:cNvSpPr>
          <p:nvPr>
            <p:ph type="body" sz="quarter" idx="16" hasCustomPrompt="1"/>
          </p:nvPr>
        </p:nvSpPr>
        <p:spPr>
          <a:xfrm>
            <a:off x="781050" y="645286"/>
            <a:ext cx="10514013" cy="356203"/>
          </a:xfrm>
          <a:prstGeom prst="rect">
            <a:avLst/>
          </a:prstGeom>
        </p:spPr>
        <p:txBody>
          <a:bodyPr>
            <a:noAutofit/>
          </a:bodyPr>
          <a:lstStyle>
            <a:lvl1pPr marL="0" indent="0">
              <a:buNone/>
              <a:defRPr sz="24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4" name="Text Placeholder 4">
            <a:extLst>
              <a:ext uri="{FF2B5EF4-FFF2-40B4-BE49-F238E27FC236}">
                <a16:creationId xmlns:a16="http://schemas.microsoft.com/office/drawing/2014/main" id="{1004BB8C-0F2F-674E-843C-5261B42EE427}"/>
              </a:ext>
            </a:extLst>
          </p:cNvPr>
          <p:cNvSpPr>
            <a:spLocks noGrp="1"/>
          </p:cNvSpPr>
          <p:nvPr>
            <p:ph type="body" sz="quarter" idx="17" hasCustomPrompt="1"/>
          </p:nvPr>
        </p:nvSpPr>
        <p:spPr>
          <a:xfrm>
            <a:off x="1467643" y="1101725"/>
            <a:ext cx="9256713" cy="674688"/>
          </a:xfrm>
          <a:prstGeom prst="rect">
            <a:avLst/>
          </a:prstGeom>
        </p:spPr>
        <p:txBody>
          <a:bodyPr anchor="ctr" anchorCtr="0"/>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your text</a:t>
            </a:r>
          </a:p>
        </p:txBody>
      </p:sp>
      <p:sp>
        <p:nvSpPr>
          <p:cNvPr id="5" name="Text Placeholder 6">
            <a:extLst>
              <a:ext uri="{FF2B5EF4-FFF2-40B4-BE49-F238E27FC236}">
                <a16:creationId xmlns:a16="http://schemas.microsoft.com/office/drawing/2014/main" id="{26E27A03-155E-C64C-8A76-3F36E2032740}"/>
              </a:ext>
            </a:extLst>
          </p:cNvPr>
          <p:cNvSpPr>
            <a:spLocks noGrp="1"/>
          </p:cNvSpPr>
          <p:nvPr>
            <p:ph type="body" sz="quarter" idx="18" hasCustomPrompt="1"/>
          </p:nvPr>
        </p:nvSpPr>
        <p:spPr>
          <a:xfrm>
            <a:off x="1467643" y="2025650"/>
            <a:ext cx="9256713" cy="3335338"/>
          </a:xfrm>
          <a:prstGeom prst="rect">
            <a:avLst/>
          </a:prstGeom>
        </p:spPr>
        <p:txBody>
          <a:bodyPr>
            <a:normAutofit/>
          </a:bodyPr>
          <a:lstStyle>
            <a:lvl1pPr marL="285750" indent="-285750">
              <a:buFont typeface="Wingdings" pitchFamily="2" charset="2"/>
              <a:buChar char="§"/>
              <a:defRPr sz="1400">
                <a:solidFill>
                  <a:srgbClr val="0048AA"/>
                </a:solidFill>
                <a:latin typeface="Gill Sans Nova Book" panose="020B0502020204020203"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a:t>Ullamcorper morbi tincidunt ornare massa eget egestas purus. </a:t>
            </a:r>
          </a:p>
          <a:p>
            <a:pPr lvl="0"/>
            <a:r>
              <a:rPr lang="en-US"/>
              <a:t>Vestibulum rhoncus est pellentesque elit ullamcorper dignissim cras tincidunt lobortis. </a:t>
            </a:r>
          </a:p>
          <a:p>
            <a:pPr lvl="0"/>
            <a:r>
              <a:rPr lang="en-US"/>
              <a:t>Sed nisi lacus sed viverra tellus in. Fames ac turpis egestas maecenas. </a:t>
            </a:r>
          </a:p>
          <a:p>
            <a:pPr lvl="0"/>
            <a:r>
              <a:rPr lang="en-US"/>
              <a:t>Cras adipiscing enim eu turpis egestas pretium aenean pharetra. </a:t>
            </a:r>
          </a:p>
          <a:p>
            <a:pPr lvl="0"/>
            <a:r>
              <a:rPr lang="en-US"/>
              <a:t>Gravida rutrum quisque non tellus.</a:t>
            </a:r>
          </a:p>
          <a:p>
            <a:pPr lvl="0"/>
            <a:r>
              <a:rPr lang="en-US"/>
              <a:t>Tortor dignissim convallis aenean et tortor at. </a:t>
            </a:r>
          </a:p>
          <a:p>
            <a:pPr lvl="0"/>
            <a:r>
              <a:rPr lang="en-US"/>
              <a:t>Rhoncus est pellentesque elit ullamcorper. </a:t>
            </a:r>
          </a:p>
          <a:p>
            <a:pPr lvl="0"/>
            <a:r>
              <a:rPr lang="en-US"/>
              <a:t>Pulvinar neque laoreet suspendisse interdum. Consequat nisl vel pretium lectus quam id leo. </a:t>
            </a:r>
          </a:p>
          <a:p>
            <a:pPr lvl="0"/>
            <a:r>
              <a:rPr lang="en-US"/>
              <a:t>Tellus pellentesque eu tincidunt tortor aliquam nulla. </a:t>
            </a:r>
          </a:p>
        </p:txBody>
      </p:sp>
      <p:pic>
        <p:nvPicPr>
          <p:cNvPr id="2" name="Picture 1" descr="A blue text on a black background&#10;&#10;Description automatically generated">
            <a:extLst>
              <a:ext uri="{FF2B5EF4-FFF2-40B4-BE49-F238E27FC236}">
                <a16:creationId xmlns:a16="http://schemas.microsoft.com/office/drawing/2014/main" id="{FD51D245-B83C-0A4A-034E-4BBADB7CCB02}"/>
              </a:ext>
            </a:extLst>
          </p:cNvPr>
          <p:cNvPicPr>
            <a:picLocks noChangeAspect="1"/>
          </p:cNvPicPr>
          <p:nvPr userDrawn="1"/>
        </p:nvPicPr>
        <p:blipFill>
          <a:blip r:embed="rId2"/>
          <a:stretch>
            <a:fillRect/>
          </a:stretch>
        </p:blipFill>
        <p:spPr>
          <a:xfrm>
            <a:off x="8724377" y="5980524"/>
            <a:ext cx="2911998" cy="464380"/>
          </a:xfrm>
          <a:prstGeom prst="rect">
            <a:avLst/>
          </a:prstGeom>
        </p:spPr>
      </p:pic>
    </p:spTree>
    <p:extLst>
      <p:ext uri="{BB962C8B-B14F-4D97-AF65-F5344CB8AC3E}">
        <p14:creationId xmlns:p14="http://schemas.microsoft.com/office/powerpoint/2010/main" val="3872072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82BDCFB-3CD6-8240-8B61-2866FDF4EB31}"/>
              </a:ext>
            </a:extLst>
          </p:cNvPr>
          <p:cNvSpPr>
            <a:spLocks noGrp="1"/>
          </p:cNvSpPr>
          <p:nvPr>
            <p:ph type="body" sz="quarter" idx="18" hasCustomPrompt="1"/>
          </p:nvPr>
        </p:nvSpPr>
        <p:spPr>
          <a:xfrm>
            <a:off x="1400895" y="1101725"/>
            <a:ext cx="9256713" cy="674688"/>
          </a:xfrm>
          <a:prstGeom prst="rect">
            <a:avLst/>
          </a:prstGeom>
        </p:spPr>
        <p:txBody>
          <a:bodyPr anchor="ctr" anchorCtr="0"/>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your text</a:t>
            </a:r>
          </a:p>
        </p:txBody>
      </p:sp>
      <p:sp>
        <p:nvSpPr>
          <p:cNvPr id="6" name="Text Placeholder 6">
            <a:extLst>
              <a:ext uri="{FF2B5EF4-FFF2-40B4-BE49-F238E27FC236}">
                <a16:creationId xmlns:a16="http://schemas.microsoft.com/office/drawing/2014/main" id="{397D9975-457A-3540-87A9-A724E63D7CC3}"/>
              </a:ext>
            </a:extLst>
          </p:cNvPr>
          <p:cNvSpPr>
            <a:spLocks noGrp="1"/>
          </p:cNvSpPr>
          <p:nvPr>
            <p:ph type="body" sz="quarter" idx="19" hasCustomPrompt="1"/>
          </p:nvPr>
        </p:nvSpPr>
        <p:spPr>
          <a:xfrm>
            <a:off x="1400895" y="1876072"/>
            <a:ext cx="4570267" cy="3335338"/>
          </a:xfrm>
          <a:prstGeom prst="rect">
            <a:avLst/>
          </a:prstGeom>
        </p:spPr>
        <p:txBody>
          <a:bodyPr>
            <a:normAutofit/>
          </a:bodyPr>
          <a:lstStyle>
            <a:lvl1pPr marL="285750" indent="-285750">
              <a:buFont typeface="Arial" panose="020B0604020202020204" pitchFamily="34" charset="0"/>
              <a:buChar char="•"/>
              <a:defRPr sz="1400">
                <a:solidFill>
                  <a:srgbClr val="0048AA"/>
                </a:solidFill>
                <a:latin typeface="Calibri" panose="020F0502020204030204" pitchFamily="34" charset="0"/>
                <a:cs typeface="Calibri" panose="020F0502020204030204"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a:t>Ullamcorper morbi tincidunt ornare massa eget egestas purus. </a:t>
            </a:r>
          </a:p>
          <a:p>
            <a:pPr lvl="0"/>
            <a:r>
              <a:rPr lang="en-US"/>
              <a:t>Vestibulum rhoncus est pellentesque elit ullamcorper dignissim cras tincidunt lobortis. </a:t>
            </a:r>
          </a:p>
          <a:p>
            <a:pPr lvl="0"/>
            <a:r>
              <a:rPr lang="en-US"/>
              <a:t>Sed nisi lacus sed viverra tellus in. Fames ac turpis egestas maecenas. </a:t>
            </a:r>
          </a:p>
          <a:p>
            <a:pPr lvl="0"/>
            <a:r>
              <a:rPr lang="en-US"/>
              <a:t>Cras adipiscing enim eu turpis egestas pretium aenean pharetra. </a:t>
            </a:r>
          </a:p>
          <a:p>
            <a:pPr lvl="0"/>
            <a:r>
              <a:rPr lang="en-US"/>
              <a:t>Gravida rutrum quisque non tellus.</a:t>
            </a:r>
          </a:p>
        </p:txBody>
      </p:sp>
      <p:sp>
        <p:nvSpPr>
          <p:cNvPr id="7" name="Text Placeholder 6">
            <a:extLst>
              <a:ext uri="{FF2B5EF4-FFF2-40B4-BE49-F238E27FC236}">
                <a16:creationId xmlns:a16="http://schemas.microsoft.com/office/drawing/2014/main" id="{9E076621-B9DD-7941-972D-27A162EF0771}"/>
              </a:ext>
            </a:extLst>
          </p:cNvPr>
          <p:cNvSpPr>
            <a:spLocks noGrp="1"/>
          </p:cNvSpPr>
          <p:nvPr>
            <p:ph type="body" sz="quarter" idx="20" hasCustomPrompt="1"/>
          </p:nvPr>
        </p:nvSpPr>
        <p:spPr>
          <a:xfrm>
            <a:off x="6096000" y="1876649"/>
            <a:ext cx="4561608" cy="3335338"/>
          </a:xfrm>
          <a:prstGeom prst="rect">
            <a:avLst/>
          </a:prstGeom>
        </p:spPr>
        <p:txBody>
          <a:bodyPr>
            <a:normAutofit/>
          </a:bodyPr>
          <a:lstStyle>
            <a:lvl1pPr marL="285750" indent="-285750">
              <a:buFont typeface="Arial" panose="020B0604020202020204" pitchFamily="34" charset="0"/>
              <a:buChar char="•"/>
              <a:defRPr sz="1400">
                <a:solidFill>
                  <a:srgbClr val="0048AA"/>
                </a:solidFill>
                <a:latin typeface="Calibri" panose="020F0502020204030204" pitchFamily="34" charset="0"/>
                <a:cs typeface="Calibri" panose="020F0502020204030204"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a:t>Tortor dignissim convallis aenean et tortor at. </a:t>
            </a:r>
          </a:p>
          <a:p>
            <a:pPr lvl="0"/>
            <a:r>
              <a:rPr lang="en-US"/>
              <a:t>Rhoncus est pellentesque elit ullamcorper. </a:t>
            </a:r>
          </a:p>
          <a:p>
            <a:pPr lvl="0"/>
            <a:r>
              <a:rPr lang="en-US"/>
              <a:t>Pulvinar neque laoreet suspendisse interdum. Consequat nisl vel pretium lectus quam id leo. </a:t>
            </a:r>
          </a:p>
          <a:p>
            <a:pPr lvl="0"/>
            <a:r>
              <a:rPr lang="en-US"/>
              <a:t>Tellus pellentesque eu tincidunt tortor aliquam nulla. </a:t>
            </a:r>
          </a:p>
        </p:txBody>
      </p:sp>
      <p:sp>
        <p:nvSpPr>
          <p:cNvPr id="9" name="Text Placeholder 23">
            <a:extLst>
              <a:ext uri="{FF2B5EF4-FFF2-40B4-BE49-F238E27FC236}">
                <a16:creationId xmlns:a16="http://schemas.microsoft.com/office/drawing/2014/main" id="{4BA77D03-BB0D-B540-B6A7-0F550D299705}"/>
              </a:ext>
            </a:extLst>
          </p:cNvPr>
          <p:cNvSpPr>
            <a:spLocks noGrp="1"/>
          </p:cNvSpPr>
          <p:nvPr>
            <p:ph type="body" sz="quarter" idx="16" hasCustomPrompt="1"/>
          </p:nvPr>
        </p:nvSpPr>
        <p:spPr>
          <a:xfrm>
            <a:off x="781050" y="645286"/>
            <a:ext cx="10514013" cy="356203"/>
          </a:xfrm>
          <a:prstGeom prst="rect">
            <a:avLst/>
          </a:prstGeom>
        </p:spPr>
        <p:txBody>
          <a:bodyPr>
            <a:noAutofit/>
          </a:bodyPr>
          <a:lstStyle>
            <a:lvl1pPr marL="0" indent="0">
              <a:buNone/>
              <a:defRPr sz="24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pic>
        <p:nvPicPr>
          <p:cNvPr id="2" name="Picture 1" descr="A blue text on a black background&#10;&#10;Description automatically generated">
            <a:extLst>
              <a:ext uri="{FF2B5EF4-FFF2-40B4-BE49-F238E27FC236}">
                <a16:creationId xmlns:a16="http://schemas.microsoft.com/office/drawing/2014/main" id="{B7751CEA-CCF5-DCE4-6F97-F8203F106E69}"/>
              </a:ext>
            </a:extLst>
          </p:cNvPr>
          <p:cNvPicPr>
            <a:picLocks noChangeAspect="1"/>
          </p:cNvPicPr>
          <p:nvPr userDrawn="1"/>
        </p:nvPicPr>
        <p:blipFill>
          <a:blip r:embed="rId2"/>
          <a:stretch>
            <a:fillRect/>
          </a:stretch>
        </p:blipFill>
        <p:spPr>
          <a:xfrm>
            <a:off x="8724377" y="5980524"/>
            <a:ext cx="2911998" cy="464380"/>
          </a:xfrm>
          <a:prstGeom prst="rect">
            <a:avLst/>
          </a:prstGeom>
        </p:spPr>
      </p:pic>
    </p:spTree>
    <p:extLst>
      <p:ext uri="{BB962C8B-B14F-4D97-AF65-F5344CB8AC3E}">
        <p14:creationId xmlns:p14="http://schemas.microsoft.com/office/powerpoint/2010/main" val="2498595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59666F6E-F96F-FB45-B9A6-4E46C14CBE24}"/>
              </a:ext>
            </a:extLst>
          </p:cNvPr>
          <p:cNvSpPr>
            <a:spLocks noGrp="1"/>
          </p:cNvSpPr>
          <p:nvPr>
            <p:ph type="body" sz="quarter" idx="18" hasCustomPrompt="1"/>
          </p:nvPr>
        </p:nvSpPr>
        <p:spPr>
          <a:xfrm>
            <a:off x="1400896" y="1835518"/>
            <a:ext cx="4570268" cy="3386932"/>
          </a:xfrm>
          <a:prstGeom prst="rect">
            <a:avLst/>
          </a:prstGeom>
          <a:solidFill>
            <a:schemeClr val="bg1">
              <a:lumMod val="95000"/>
            </a:schemeClr>
          </a:solidFill>
        </p:spPr>
        <p:txBody>
          <a:bodyPr tIns="182880">
            <a:normAutofit/>
          </a:bodyPr>
          <a:lstStyle>
            <a:lvl1pPr marL="285750" indent="-285750">
              <a:buFont typeface="Wingdings" pitchFamily="2" charset="2"/>
              <a:buChar char="§"/>
              <a:defRPr sz="1400">
                <a:solidFill>
                  <a:srgbClr val="0048AA"/>
                </a:solidFill>
                <a:latin typeface="Gill Sans Nova Book" panose="020B0502020204020203"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a:t>Ullamcorper morbi tincidunt ornare massa eget egestas purus. </a:t>
            </a:r>
          </a:p>
          <a:p>
            <a:pPr lvl="0"/>
            <a:r>
              <a:rPr lang="en-US"/>
              <a:t>Vestibulum rhoncus est pellentesque elit ullamcorper dignissim cras tincidunt lobortis. </a:t>
            </a:r>
          </a:p>
          <a:p>
            <a:pPr lvl="0"/>
            <a:r>
              <a:rPr lang="en-US"/>
              <a:t>Sed nisi lacus sed viverra tellus in. Fames ac turpis egestas maecenas. </a:t>
            </a:r>
          </a:p>
          <a:p>
            <a:pPr lvl="0"/>
            <a:r>
              <a:rPr lang="en-US"/>
              <a:t>Cras adipiscing enim eu turpis egestas pretium aenean pharetra. </a:t>
            </a:r>
          </a:p>
          <a:p>
            <a:pPr lvl="0"/>
            <a:r>
              <a:rPr lang="en-US"/>
              <a:t>Gravida rutrum quisque non tellus.</a:t>
            </a:r>
          </a:p>
          <a:p>
            <a:pPr lvl="0"/>
            <a:r>
              <a:rPr lang="en-US"/>
              <a:t>Tortor dignissim convallis aenean et tortor at. </a:t>
            </a:r>
          </a:p>
          <a:p>
            <a:pPr lvl="0"/>
            <a:r>
              <a:rPr lang="en-US"/>
              <a:t>Rhoncus est pellentesque elit ullamcorper.</a:t>
            </a:r>
          </a:p>
        </p:txBody>
      </p:sp>
      <p:sp>
        <p:nvSpPr>
          <p:cNvPr id="6" name="Text Placeholder 6">
            <a:extLst>
              <a:ext uri="{FF2B5EF4-FFF2-40B4-BE49-F238E27FC236}">
                <a16:creationId xmlns:a16="http://schemas.microsoft.com/office/drawing/2014/main" id="{74BB1A53-4F39-744E-9F53-10EA0A3D71FA}"/>
              </a:ext>
            </a:extLst>
          </p:cNvPr>
          <p:cNvSpPr>
            <a:spLocks noGrp="1"/>
          </p:cNvSpPr>
          <p:nvPr>
            <p:ph type="body" sz="quarter" idx="19" hasCustomPrompt="1"/>
          </p:nvPr>
        </p:nvSpPr>
        <p:spPr>
          <a:xfrm>
            <a:off x="6087340" y="1831477"/>
            <a:ext cx="4570268" cy="3386932"/>
          </a:xfrm>
          <a:prstGeom prst="rect">
            <a:avLst/>
          </a:prstGeom>
          <a:solidFill>
            <a:srgbClr val="0048AA"/>
          </a:solidFill>
        </p:spPr>
        <p:txBody>
          <a:bodyPr tIns="182880">
            <a:normAutofit/>
          </a:bodyPr>
          <a:lstStyle>
            <a:lvl1pPr marL="285750" indent="-285750">
              <a:buFont typeface="Wingdings" pitchFamily="2" charset="2"/>
              <a:buChar char="§"/>
              <a:defRPr sz="1400">
                <a:solidFill>
                  <a:schemeClr val="bg1"/>
                </a:solidFill>
                <a:latin typeface="Gill Sans Nova Book" panose="020B0502020204020203"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a:t>Ullamcorper morbi tincidunt ornare massa eget egestas purus. </a:t>
            </a:r>
          </a:p>
          <a:p>
            <a:pPr lvl="0"/>
            <a:r>
              <a:rPr lang="en-US"/>
              <a:t>Vestibulum rhoncus est pellentesque elit ullamcorper dignissim cras tincidunt lobortis. </a:t>
            </a:r>
          </a:p>
          <a:p>
            <a:pPr lvl="0"/>
            <a:r>
              <a:rPr lang="en-US"/>
              <a:t>Sed nisi lacus sed viverra tellus in. Fames ac turpis egestas maecenas. </a:t>
            </a:r>
          </a:p>
          <a:p>
            <a:pPr lvl="0"/>
            <a:r>
              <a:rPr lang="en-US"/>
              <a:t>Cras adipiscing enim eu turpis egestas pretium aenean pharetra. </a:t>
            </a:r>
          </a:p>
          <a:p>
            <a:pPr lvl="0"/>
            <a:r>
              <a:rPr lang="en-US"/>
              <a:t>Gravida rutrum quisque non tellus.</a:t>
            </a:r>
          </a:p>
          <a:p>
            <a:pPr lvl="0"/>
            <a:r>
              <a:rPr lang="en-US"/>
              <a:t>Tortor dignissim convallis aenean et tortor at. </a:t>
            </a:r>
          </a:p>
          <a:p>
            <a:pPr lvl="0"/>
            <a:r>
              <a:rPr lang="en-US"/>
              <a:t>Rhoncus est pellentesque elit ullamcorper.</a:t>
            </a:r>
          </a:p>
        </p:txBody>
      </p:sp>
      <p:sp>
        <p:nvSpPr>
          <p:cNvPr id="7" name="Text Placeholder 23">
            <a:extLst>
              <a:ext uri="{FF2B5EF4-FFF2-40B4-BE49-F238E27FC236}">
                <a16:creationId xmlns:a16="http://schemas.microsoft.com/office/drawing/2014/main" id="{41C6DF23-A143-E540-B2E9-F09BA66236F1}"/>
              </a:ext>
            </a:extLst>
          </p:cNvPr>
          <p:cNvSpPr>
            <a:spLocks noGrp="1"/>
          </p:cNvSpPr>
          <p:nvPr>
            <p:ph type="body" sz="quarter" idx="16" hasCustomPrompt="1"/>
          </p:nvPr>
        </p:nvSpPr>
        <p:spPr>
          <a:xfrm>
            <a:off x="781050" y="645286"/>
            <a:ext cx="10514013" cy="356203"/>
          </a:xfrm>
          <a:prstGeom prst="rect">
            <a:avLst/>
          </a:prstGeom>
        </p:spPr>
        <p:txBody>
          <a:bodyPr>
            <a:noAutofit/>
          </a:bodyPr>
          <a:lstStyle>
            <a:lvl1pPr marL="0" indent="0">
              <a:buNone/>
              <a:defRPr sz="24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8" name="Text Placeholder 4">
            <a:extLst>
              <a:ext uri="{FF2B5EF4-FFF2-40B4-BE49-F238E27FC236}">
                <a16:creationId xmlns:a16="http://schemas.microsoft.com/office/drawing/2014/main" id="{C98320A7-DE80-BA47-BCAC-9FE371BEB5A8}"/>
              </a:ext>
            </a:extLst>
          </p:cNvPr>
          <p:cNvSpPr>
            <a:spLocks noGrp="1"/>
          </p:cNvSpPr>
          <p:nvPr>
            <p:ph type="body" sz="quarter" idx="20" hasCustomPrompt="1"/>
          </p:nvPr>
        </p:nvSpPr>
        <p:spPr>
          <a:xfrm>
            <a:off x="1400895" y="1101725"/>
            <a:ext cx="9256713" cy="674688"/>
          </a:xfrm>
          <a:prstGeom prst="rect">
            <a:avLst/>
          </a:prstGeom>
        </p:spPr>
        <p:txBody>
          <a:bodyPr anchor="ctr" anchorCtr="0"/>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your text</a:t>
            </a:r>
          </a:p>
        </p:txBody>
      </p:sp>
      <p:pic>
        <p:nvPicPr>
          <p:cNvPr id="2" name="Picture 1" descr="A blue text on a black background&#10;&#10;Description automatically generated">
            <a:extLst>
              <a:ext uri="{FF2B5EF4-FFF2-40B4-BE49-F238E27FC236}">
                <a16:creationId xmlns:a16="http://schemas.microsoft.com/office/drawing/2014/main" id="{2CC0402B-0E05-0DD4-E3A4-A2413A547632}"/>
              </a:ext>
            </a:extLst>
          </p:cNvPr>
          <p:cNvPicPr>
            <a:picLocks noChangeAspect="1"/>
          </p:cNvPicPr>
          <p:nvPr userDrawn="1"/>
        </p:nvPicPr>
        <p:blipFill>
          <a:blip r:embed="rId2"/>
          <a:stretch>
            <a:fillRect/>
          </a:stretch>
        </p:blipFill>
        <p:spPr>
          <a:xfrm>
            <a:off x="8724377" y="5980524"/>
            <a:ext cx="2911998" cy="464380"/>
          </a:xfrm>
          <a:prstGeom prst="rect">
            <a:avLst/>
          </a:prstGeom>
        </p:spPr>
      </p:pic>
    </p:spTree>
    <p:extLst>
      <p:ext uri="{BB962C8B-B14F-4D97-AF65-F5344CB8AC3E}">
        <p14:creationId xmlns:p14="http://schemas.microsoft.com/office/powerpoint/2010/main" val="1395800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4" name="Text Placeholder 23">
            <a:extLst>
              <a:ext uri="{FF2B5EF4-FFF2-40B4-BE49-F238E27FC236}">
                <a16:creationId xmlns:a16="http://schemas.microsoft.com/office/drawing/2014/main" id="{47159049-14FC-2D44-B81E-DAD8C5CE8022}"/>
              </a:ext>
            </a:extLst>
          </p:cNvPr>
          <p:cNvSpPr>
            <a:spLocks noGrp="1"/>
          </p:cNvSpPr>
          <p:nvPr>
            <p:ph type="body" sz="quarter" idx="18" hasCustomPrompt="1"/>
          </p:nvPr>
        </p:nvSpPr>
        <p:spPr>
          <a:xfrm>
            <a:off x="4960656" y="645286"/>
            <a:ext cx="6334407" cy="633557"/>
          </a:xfrm>
          <a:prstGeom prst="rect">
            <a:avLst/>
          </a:prstGeom>
        </p:spPr>
        <p:txBody>
          <a:bodyPr/>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5" name="Text Placeholder 15">
            <a:extLst>
              <a:ext uri="{FF2B5EF4-FFF2-40B4-BE49-F238E27FC236}">
                <a16:creationId xmlns:a16="http://schemas.microsoft.com/office/drawing/2014/main" id="{E55B3FC7-70AA-3C49-B4D2-3CEE18A70193}"/>
              </a:ext>
            </a:extLst>
          </p:cNvPr>
          <p:cNvSpPr>
            <a:spLocks noGrp="1"/>
          </p:cNvSpPr>
          <p:nvPr>
            <p:ph type="body" sz="quarter" idx="19"/>
          </p:nvPr>
        </p:nvSpPr>
        <p:spPr>
          <a:xfrm>
            <a:off x="4960938" y="1516013"/>
            <a:ext cx="6334125" cy="3887838"/>
          </a:xfrm>
          <a:prstGeom prst="rect">
            <a:avLst/>
          </a:prstGeom>
        </p:spPr>
        <p:txBody>
          <a:bodyPr/>
          <a:lstStyle>
            <a:lvl1pPr>
              <a:defRPr sz="1800">
                <a:solidFill>
                  <a:srgbClr val="0048AA"/>
                </a:solidFill>
                <a:latin typeface="Calibri" panose="020F0502020204030204" pitchFamily="34" charset="0"/>
                <a:cs typeface="Calibri" panose="020F0502020204030204" pitchFamily="34" charset="0"/>
              </a:defRPr>
            </a:lvl1pPr>
            <a:lvl2pPr>
              <a:defRPr sz="1600">
                <a:solidFill>
                  <a:srgbClr val="0048AA"/>
                </a:solidFill>
                <a:latin typeface="Calibri" panose="020F0502020204030204" pitchFamily="34" charset="0"/>
                <a:cs typeface="Calibri" panose="020F0502020204030204" pitchFamily="34" charset="0"/>
              </a:defRPr>
            </a:lvl2pPr>
            <a:lvl3pPr>
              <a:defRPr sz="1400">
                <a:solidFill>
                  <a:srgbClr val="0048AA"/>
                </a:solidFill>
                <a:latin typeface="Calibri" panose="020F0502020204030204" pitchFamily="34" charset="0"/>
                <a:cs typeface="Calibri" panose="020F0502020204030204" pitchFamily="34" charset="0"/>
              </a:defRPr>
            </a:lvl3pPr>
            <a:lvl4pPr>
              <a:defRPr sz="1400">
                <a:solidFill>
                  <a:srgbClr val="0048AA"/>
                </a:solidFill>
                <a:latin typeface="Calibri" panose="020F0502020204030204" pitchFamily="34" charset="0"/>
                <a:cs typeface="Calibri" panose="020F0502020204030204" pitchFamily="34" charset="0"/>
              </a:defRPr>
            </a:lvl4pPr>
            <a:lvl5pPr>
              <a:defRPr sz="1400">
                <a:solidFill>
                  <a:srgbClr val="0048AA"/>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03FD57C2-A2C2-F64A-9F64-CAE6F2E4B761}"/>
              </a:ext>
            </a:extLst>
          </p:cNvPr>
          <p:cNvSpPr/>
          <p:nvPr userDrawn="1"/>
        </p:nvSpPr>
        <p:spPr>
          <a:xfrm>
            <a:off x="0" y="0"/>
            <a:ext cx="4471793" cy="6858000"/>
          </a:xfrm>
          <a:prstGeom prst="rect">
            <a:avLst/>
          </a:prstGeom>
          <a:solidFill>
            <a:srgbClr val="0048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6571DEAB-92C2-DC45-8C66-732467A687DF}"/>
              </a:ext>
            </a:extLst>
          </p:cNvPr>
          <p:cNvSpPr>
            <a:spLocks noGrp="1"/>
          </p:cNvSpPr>
          <p:nvPr>
            <p:ph type="body" sz="quarter" idx="20" hasCustomPrompt="1"/>
          </p:nvPr>
        </p:nvSpPr>
        <p:spPr>
          <a:xfrm>
            <a:off x="781051" y="638254"/>
            <a:ext cx="2971800" cy="640589"/>
          </a:xfrm>
          <a:prstGeom prst="rect">
            <a:avLst/>
          </a:prstGeom>
        </p:spPr>
        <p:txBody>
          <a:bodyPr>
            <a:noAutofit/>
          </a:bodyPr>
          <a:lstStyle>
            <a:lvl1pPr marL="0" indent="0">
              <a:buNone/>
              <a:defRPr sz="2400">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8" name="Text Placeholder 4">
            <a:extLst>
              <a:ext uri="{FF2B5EF4-FFF2-40B4-BE49-F238E27FC236}">
                <a16:creationId xmlns:a16="http://schemas.microsoft.com/office/drawing/2014/main" id="{85F38BF2-CD27-9747-A8E1-767A9C7C86BF}"/>
              </a:ext>
            </a:extLst>
          </p:cNvPr>
          <p:cNvSpPr>
            <a:spLocks noGrp="1"/>
          </p:cNvSpPr>
          <p:nvPr>
            <p:ph type="body" sz="quarter" idx="17" hasCustomPrompt="1"/>
          </p:nvPr>
        </p:nvSpPr>
        <p:spPr>
          <a:xfrm>
            <a:off x="781050" y="1516012"/>
            <a:ext cx="2971801" cy="3887838"/>
          </a:xfrm>
          <a:prstGeom prst="rect">
            <a:avLst/>
          </a:prstGeom>
        </p:spPr>
        <p:txBody>
          <a:bodyPr/>
          <a:lstStyle>
            <a:lvl1pPr marL="0" indent="0">
              <a:buNone/>
              <a:defRPr sz="1800">
                <a:solidFill>
                  <a:schemeClr val="bg1"/>
                </a:solidFill>
                <a:latin typeface="Gill Sans Nova Book" panose="020B050202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Gravida rutrum quisque non tellus orci ac. Ultricies mi eget mauris pharetra et ultrices neque ornare aenean.</a:t>
            </a:r>
          </a:p>
        </p:txBody>
      </p:sp>
      <p:pic>
        <p:nvPicPr>
          <p:cNvPr id="2" name="Picture 1" descr="A blue text on a black background&#10;&#10;Description automatically generated">
            <a:extLst>
              <a:ext uri="{FF2B5EF4-FFF2-40B4-BE49-F238E27FC236}">
                <a16:creationId xmlns:a16="http://schemas.microsoft.com/office/drawing/2014/main" id="{23C73F7D-5297-EF11-BAD4-09FC5CB5A2C8}"/>
              </a:ext>
            </a:extLst>
          </p:cNvPr>
          <p:cNvPicPr>
            <a:picLocks noChangeAspect="1"/>
          </p:cNvPicPr>
          <p:nvPr userDrawn="1"/>
        </p:nvPicPr>
        <p:blipFill>
          <a:blip r:embed="rId2"/>
          <a:stretch>
            <a:fillRect/>
          </a:stretch>
        </p:blipFill>
        <p:spPr>
          <a:xfrm>
            <a:off x="8724377" y="5980524"/>
            <a:ext cx="2911998" cy="464380"/>
          </a:xfrm>
          <a:prstGeom prst="rect">
            <a:avLst/>
          </a:prstGeom>
        </p:spPr>
      </p:pic>
    </p:spTree>
    <p:extLst>
      <p:ext uri="{BB962C8B-B14F-4D97-AF65-F5344CB8AC3E}">
        <p14:creationId xmlns:p14="http://schemas.microsoft.com/office/powerpoint/2010/main" val="3047827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1048581" name="Titre 1"/>
          <p:cNvSpPr>
            <a:spLocks noGrp="1"/>
          </p:cNvSpPr>
          <p:nvPr>
            <p:ph type="title" hasCustomPrompt="1"/>
          </p:nvPr>
        </p:nvSpPr>
        <p:spPr>
          <a:xfrm>
            <a:off x="831850" y="1709738"/>
            <a:ext cx="10515600" cy="2852737"/>
          </a:xfrm>
          <a:prstGeom prst="rect">
            <a:avLst/>
          </a:prstGeom>
        </p:spPr>
        <p:txBody>
          <a:bodyPr anchor="b">
            <a:normAutofit/>
          </a:bodyPr>
          <a:lstStyle>
            <a:lvl1pPr>
              <a:defRPr sz="4800">
                <a:solidFill>
                  <a:srgbClr val="0033A0"/>
                </a:solidFill>
              </a:defRPr>
            </a:lvl1pPr>
          </a:lstStyle>
          <a:p>
            <a:r>
              <a:rPr lang="fr-FR"/>
              <a:t>MODIFIEZ LE STYLE DU TITRE</a:t>
            </a:r>
          </a:p>
        </p:txBody>
      </p:sp>
      <p:sp>
        <p:nvSpPr>
          <p:cNvPr id="1048582" name="Espace réservé du texte 2"/>
          <p:cNvSpPr>
            <a:spLocks noGrp="1"/>
          </p:cNvSpPr>
          <p:nvPr>
            <p:ph type="body" idx="1"/>
          </p:nvPr>
        </p:nvSpPr>
        <p:spPr>
          <a:xfrm>
            <a:off x="831850" y="4589463"/>
            <a:ext cx="10515600" cy="1500187"/>
          </a:xfrm>
          <a:prstGeom prst="rect">
            <a:avLst/>
          </a:prstGeom>
        </p:spPr>
        <p:txBody>
          <a:bodyPr>
            <a:normAutofit/>
          </a:bodyPr>
          <a:lstStyle>
            <a:lvl1pPr marL="0" indent="0">
              <a:buNone/>
              <a:defRPr sz="2400" i="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59742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b="21000"/>
          </a:stretch>
        </a:blipFill>
        <a:effectLst/>
      </p:bgPr>
    </p:bg>
    <p:spTree>
      <p:nvGrpSpPr>
        <p:cNvPr id="1" name=""/>
        <p:cNvGrpSpPr/>
        <p:nvPr/>
      </p:nvGrpSpPr>
      <p:grpSpPr>
        <a:xfrm>
          <a:off x="0" y="0"/>
          <a:ext cx="0" cy="0"/>
          <a:chOff x="0" y="0"/>
          <a:chExt cx="0" cy="0"/>
        </a:xfrm>
      </p:grpSpPr>
      <p:pic>
        <p:nvPicPr>
          <p:cNvPr id="2097152" name="Image 11"/>
          <p:cNvPicPr>
            <a:picLocks noChangeAspect="1"/>
          </p:cNvPicPr>
          <p:nvPr userDrawn="1"/>
        </p:nvPicPr>
        <p:blipFill>
          <a:blip r:embed="rId3"/>
          <a:stretch>
            <a:fillRect/>
          </a:stretch>
        </p:blipFill>
        <p:spPr>
          <a:xfrm>
            <a:off x="5013066" y="5662253"/>
            <a:ext cx="2165867" cy="1080000"/>
          </a:xfrm>
          <a:prstGeom prst="rect">
            <a:avLst/>
          </a:prstGeom>
        </p:spPr>
      </p:pic>
      <p:sp>
        <p:nvSpPr>
          <p:cNvPr id="1048578" name="Titre 1"/>
          <p:cNvSpPr>
            <a:spLocks noGrp="1"/>
          </p:cNvSpPr>
          <p:nvPr>
            <p:ph type="title" hasCustomPrompt="1"/>
          </p:nvPr>
        </p:nvSpPr>
        <p:spPr>
          <a:xfrm>
            <a:off x="1111146" y="1031563"/>
            <a:ext cx="9969708" cy="1325563"/>
          </a:xfrm>
          <a:prstGeom prst="rect">
            <a:avLst/>
          </a:prstGeom>
        </p:spPr>
        <p:txBody>
          <a:bodyPr>
            <a:normAutofit/>
          </a:bodyPr>
          <a:lstStyle>
            <a:lvl1pPr algn="ctr">
              <a:defRPr sz="6000">
                <a:solidFill>
                  <a:schemeClr val="bg1"/>
                </a:solidFill>
                <a:latin typeface="+mj-lt"/>
              </a:defRPr>
            </a:lvl1pPr>
          </a:lstStyle>
          <a:p>
            <a:r>
              <a:rPr lang="fr-FR"/>
              <a:t>TITLE</a:t>
            </a:r>
          </a:p>
        </p:txBody>
      </p:sp>
      <p:sp>
        <p:nvSpPr>
          <p:cNvPr id="1048579" name="Espace réservé du texte 2"/>
          <p:cNvSpPr>
            <a:spLocks noGrp="1"/>
          </p:cNvSpPr>
          <p:nvPr>
            <p:ph type="body" idx="1" hasCustomPrompt="1"/>
          </p:nvPr>
        </p:nvSpPr>
        <p:spPr>
          <a:xfrm>
            <a:off x="1111146" y="2357126"/>
            <a:ext cx="9969708" cy="1500187"/>
          </a:xfrm>
          <a:prstGeom prst="rect">
            <a:avLst/>
          </a:prstGeom>
        </p:spPr>
        <p:txBody>
          <a:bodyPr>
            <a:normAutofit/>
          </a:bodyPr>
          <a:lstStyle>
            <a:lvl1pPr marL="0" indent="0" algn="ctr">
              <a:buNone/>
              <a:defRPr sz="2400" i="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a:t>
            </a:r>
          </a:p>
        </p:txBody>
      </p:sp>
    </p:spTree>
    <p:extLst>
      <p:ext uri="{BB962C8B-B14F-4D97-AF65-F5344CB8AC3E}">
        <p14:creationId xmlns:p14="http://schemas.microsoft.com/office/powerpoint/2010/main" val="10694919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 Backgroun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6C3B37-F3A2-4541-A061-51D62E46B2E5}"/>
              </a:ext>
            </a:extLst>
          </p:cNvPr>
          <p:cNvSpPr/>
          <p:nvPr userDrawn="1"/>
        </p:nvSpPr>
        <p:spPr>
          <a:xfrm>
            <a:off x="0" y="4152"/>
            <a:ext cx="12192000" cy="5699143"/>
          </a:xfrm>
          <a:prstGeom prst="rect">
            <a:avLst/>
          </a:prstGeom>
          <a:solidFill>
            <a:srgbClr val="0048A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0" name="Picture 9" descr="A picture containing window, person, looking, sign&#10;&#10;Description automatically generated">
            <a:extLst>
              <a:ext uri="{FF2B5EF4-FFF2-40B4-BE49-F238E27FC236}">
                <a16:creationId xmlns:a16="http://schemas.microsoft.com/office/drawing/2014/main" id="{F1D09FD4-BF34-6140-BB04-6E9A9EA17438}"/>
              </a:ext>
            </a:extLst>
          </p:cNvPr>
          <p:cNvPicPr>
            <a:picLocks noChangeAspect="1"/>
          </p:cNvPicPr>
          <p:nvPr userDrawn="1"/>
        </p:nvPicPr>
        <p:blipFill>
          <a:blip r:embed="rId2">
            <a:alphaModFix amt="10000"/>
          </a:blip>
          <a:stretch>
            <a:fillRect/>
          </a:stretch>
        </p:blipFill>
        <p:spPr>
          <a:xfrm>
            <a:off x="1883121" y="556249"/>
            <a:ext cx="7849515" cy="4840072"/>
          </a:xfrm>
          <a:prstGeom prst="rect">
            <a:avLst/>
          </a:prstGeom>
        </p:spPr>
      </p:pic>
      <p:sp>
        <p:nvSpPr>
          <p:cNvPr id="7" name="Text Placeholder 11">
            <a:extLst>
              <a:ext uri="{FF2B5EF4-FFF2-40B4-BE49-F238E27FC236}">
                <a16:creationId xmlns:a16="http://schemas.microsoft.com/office/drawing/2014/main" id="{3DE66E88-CCDA-4242-A0D4-95C6A55A139C}"/>
              </a:ext>
            </a:extLst>
          </p:cNvPr>
          <p:cNvSpPr>
            <a:spLocks noGrp="1"/>
          </p:cNvSpPr>
          <p:nvPr>
            <p:ph type="body" sz="quarter" idx="13"/>
          </p:nvPr>
        </p:nvSpPr>
        <p:spPr>
          <a:xfrm>
            <a:off x="1569243" y="2337849"/>
            <a:ext cx="9053513" cy="1125537"/>
          </a:xfrm>
          <a:prstGeom prst="rect">
            <a:avLst/>
          </a:prstGeom>
        </p:spPr>
        <p:txBody>
          <a:bodyPr/>
          <a:lstStyle>
            <a:lvl1pPr marL="0" indent="0" algn="ctr">
              <a:buNone/>
              <a:defRPr sz="4000" b="0" i="0" spc="0">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a:t>
            </a:r>
          </a:p>
        </p:txBody>
      </p:sp>
      <p:sp>
        <p:nvSpPr>
          <p:cNvPr id="8" name="Text Placeholder 21">
            <a:extLst>
              <a:ext uri="{FF2B5EF4-FFF2-40B4-BE49-F238E27FC236}">
                <a16:creationId xmlns:a16="http://schemas.microsoft.com/office/drawing/2014/main" id="{76D65636-6C15-2E48-9DEE-7D120EC72F56}"/>
              </a:ext>
            </a:extLst>
          </p:cNvPr>
          <p:cNvSpPr>
            <a:spLocks noGrp="1"/>
          </p:cNvSpPr>
          <p:nvPr>
            <p:ph type="body" sz="quarter" idx="14" hasCustomPrompt="1"/>
          </p:nvPr>
        </p:nvSpPr>
        <p:spPr>
          <a:xfrm>
            <a:off x="1569242" y="3704009"/>
            <a:ext cx="9053513" cy="1125537"/>
          </a:xfrm>
          <a:prstGeom prst="rect">
            <a:avLst/>
          </a:prstGeom>
        </p:spPr>
        <p:txBody>
          <a:bodyPr/>
          <a:lstStyle>
            <a:lvl1pPr marL="0" indent="0" algn="ctr">
              <a:buNone/>
              <a:defRPr sz="2200" b="0" i="0">
                <a:solidFill>
                  <a:schemeClr val="bg1"/>
                </a:solidFill>
                <a:latin typeface="Calibri" panose="020F0502020204030204" pitchFamily="34" charset="0"/>
                <a:cs typeface="Calibri" panose="020F0502020204030204" pitchFamily="34" charset="0"/>
              </a:defRPr>
            </a:lvl1pPr>
          </a:lstStyle>
          <a:p>
            <a:pPr lvl="0"/>
            <a:r>
              <a:rPr lang="en-US"/>
              <a:t>Click to edit this text</a:t>
            </a:r>
          </a:p>
        </p:txBody>
      </p:sp>
      <p:pic>
        <p:nvPicPr>
          <p:cNvPr id="2" name="Picture 1" descr="A blue text on a black background&#10;&#10;Description automatically generated">
            <a:extLst>
              <a:ext uri="{FF2B5EF4-FFF2-40B4-BE49-F238E27FC236}">
                <a16:creationId xmlns:a16="http://schemas.microsoft.com/office/drawing/2014/main" id="{0741781E-F325-AC8E-BC61-8CF1E8716168}"/>
              </a:ext>
            </a:extLst>
          </p:cNvPr>
          <p:cNvPicPr>
            <a:picLocks noChangeAspect="1"/>
          </p:cNvPicPr>
          <p:nvPr userDrawn="1"/>
        </p:nvPicPr>
        <p:blipFill>
          <a:blip r:embed="rId3"/>
          <a:stretch>
            <a:fillRect/>
          </a:stretch>
        </p:blipFill>
        <p:spPr>
          <a:xfrm>
            <a:off x="8724377" y="6091130"/>
            <a:ext cx="2911998" cy="464380"/>
          </a:xfrm>
          <a:prstGeom prst="rect">
            <a:avLst/>
          </a:prstGeom>
        </p:spPr>
      </p:pic>
    </p:spTree>
    <p:extLst>
      <p:ext uri="{BB962C8B-B14F-4D97-AF65-F5344CB8AC3E}">
        <p14:creationId xmlns:p14="http://schemas.microsoft.com/office/powerpoint/2010/main" val="3786987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495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9D800262-7E34-F248-B67D-1DC90D156A83}"/>
              </a:ext>
            </a:extLst>
          </p:cNvPr>
          <p:cNvSpPr>
            <a:spLocks noGrp="1"/>
          </p:cNvSpPr>
          <p:nvPr>
            <p:ph type="body" sz="quarter" idx="16" hasCustomPrompt="1"/>
          </p:nvPr>
        </p:nvSpPr>
        <p:spPr>
          <a:xfrm>
            <a:off x="781050" y="645286"/>
            <a:ext cx="10514013" cy="356203"/>
          </a:xfrm>
          <a:prstGeom prst="rect">
            <a:avLst/>
          </a:prstGeom>
        </p:spPr>
        <p:txBody>
          <a:bodyPr>
            <a:noAutofit/>
          </a:bodyPr>
          <a:lstStyle>
            <a:lvl1pPr marL="0" indent="0">
              <a:buNone/>
              <a:defRPr sz="24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6" name="Text Placeholder 4">
            <a:extLst>
              <a:ext uri="{FF2B5EF4-FFF2-40B4-BE49-F238E27FC236}">
                <a16:creationId xmlns:a16="http://schemas.microsoft.com/office/drawing/2014/main" id="{33643FAC-DD7D-3F4A-AFEC-1F43DDC9CD78}"/>
              </a:ext>
            </a:extLst>
          </p:cNvPr>
          <p:cNvSpPr>
            <a:spLocks noGrp="1"/>
          </p:cNvSpPr>
          <p:nvPr>
            <p:ph type="body" sz="quarter" idx="30" hasCustomPrompt="1"/>
          </p:nvPr>
        </p:nvSpPr>
        <p:spPr>
          <a:xfrm>
            <a:off x="1400895" y="1101725"/>
            <a:ext cx="9256713" cy="674688"/>
          </a:xfrm>
          <a:prstGeom prst="rect">
            <a:avLst/>
          </a:prstGeom>
        </p:spPr>
        <p:txBody>
          <a:bodyPr anchor="ctr" anchorCtr="0"/>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your text</a:t>
            </a:r>
          </a:p>
        </p:txBody>
      </p:sp>
      <p:sp>
        <p:nvSpPr>
          <p:cNvPr id="10" name="Text Placeholder 6">
            <a:extLst>
              <a:ext uri="{FF2B5EF4-FFF2-40B4-BE49-F238E27FC236}">
                <a16:creationId xmlns:a16="http://schemas.microsoft.com/office/drawing/2014/main" id="{A255CE22-1451-5B47-AAD5-507A624AC4C2}"/>
              </a:ext>
            </a:extLst>
          </p:cNvPr>
          <p:cNvSpPr>
            <a:spLocks noGrp="1"/>
          </p:cNvSpPr>
          <p:nvPr>
            <p:ph type="body" sz="quarter" idx="18" hasCustomPrompt="1"/>
          </p:nvPr>
        </p:nvSpPr>
        <p:spPr>
          <a:xfrm>
            <a:off x="1400895" y="1876072"/>
            <a:ext cx="9256713" cy="3335338"/>
          </a:xfrm>
          <a:prstGeom prst="rect">
            <a:avLst/>
          </a:prstGeom>
        </p:spPr>
        <p:txBody>
          <a:bodyPr>
            <a:normAutofit/>
          </a:bodyPr>
          <a:lstStyle>
            <a:lvl1pPr marL="285750" indent="-285750">
              <a:buFont typeface="Wingdings" pitchFamily="2" charset="2"/>
              <a:buChar char="§"/>
              <a:defRPr sz="1400">
                <a:solidFill>
                  <a:srgbClr val="0048AA"/>
                </a:solidFill>
                <a:latin typeface="Gill Sans Nova Book" panose="020B0502020204020203"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err="1"/>
              <a:t>Ullamcorper</a:t>
            </a:r>
            <a:r>
              <a:rPr lang="en-US"/>
              <a:t> </a:t>
            </a:r>
            <a:r>
              <a:rPr lang="en-US" err="1"/>
              <a:t>morbi</a:t>
            </a:r>
            <a:r>
              <a:rPr lang="en-US"/>
              <a:t> </a:t>
            </a:r>
            <a:r>
              <a:rPr lang="en-US" err="1"/>
              <a:t>tincidunt</a:t>
            </a:r>
            <a:r>
              <a:rPr lang="en-US"/>
              <a:t> </a:t>
            </a:r>
            <a:r>
              <a:rPr lang="en-US" err="1"/>
              <a:t>ornare</a:t>
            </a:r>
            <a:r>
              <a:rPr lang="en-US"/>
              <a:t> </a:t>
            </a:r>
            <a:r>
              <a:rPr lang="en-US" err="1"/>
              <a:t>massa</a:t>
            </a:r>
            <a:r>
              <a:rPr lang="en-US"/>
              <a:t> </a:t>
            </a:r>
            <a:r>
              <a:rPr lang="en-US" err="1"/>
              <a:t>eget</a:t>
            </a:r>
            <a:r>
              <a:rPr lang="en-US"/>
              <a:t> </a:t>
            </a:r>
            <a:r>
              <a:rPr lang="en-US" err="1"/>
              <a:t>egestas</a:t>
            </a:r>
            <a:r>
              <a:rPr lang="en-US"/>
              <a:t> </a:t>
            </a:r>
            <a:r>
              <a:rPr lang="en-US" err="1"/>
              <a:t>purus</a:t>
            </a:r>
            <a:r>
              <a:rPr lang="en-US"/>
              <a:t>. </a:t>
            </a:r>
          </a:p>
          <a:p>
            <a:pPr lvl="0"/>
            <a:r>
              <a:rPr lang="en-US"/>
              <a:t>Vestibulum </a:t>
            </a:r>
            <a:r>
              <a:rPr lang="en-US" err="1"/>
              <a:t>rhoncus</a:t>
            </a:r>
            <a:r>
              <a:rPr lang="en-US"/>
              <a:t> </a:t>
            </a:r>
            <a:r>
              <a:rPr lang="en-US" err="1"/>
              <a:t>est</a:t>
            </a:r>
            <a:r>
              <a:rPr lang="en-US"/>
              <a:t> </a:t>
            </a:r>
            <a:r>
              <a:rPr lang="en-US" err="1"/>
              <a:t>pellentesque</a:t>
            </a:r>
            <a:r>
              <a:rPr lang="en-US"/>
              <a:t> </a:t>
            </a:r>
            <a:r>
              <a:rPr lang="en-US" err="1"/>
              <a:t>elit</a:t>
            </a:r>
            <a:r>
              <a:rPr lang="en-US"/>
              <a:t> </a:t>
            </a:r>
            <a:r>
              <a:rPr lang="en-US" err="1"/>
              <a:t>ullamcorper</a:t>
            </a:r>
            <a:r>
              <a:rPr lang="en-US"/>
              <a:t> </a:t>
            </a:r>
            <a:r>
              <a:rPr lang="en-US" err="1"/>
              <a:t>dignissim</a:t>
            </a:r>
            <a:r>
              <a:rPr lang="en-US"/>
              <a:t> </a:t>
            </a:r>
            <a:r>
              <a:rPr lang="en-US" err="1"/>
              <a:t>cras</a:t>
            </a:r>
            <a:r>
              <a:rPr lang="en-US"/>
              <a:t> </a:t>
            </a:r>
            <a:r>
              <a:rPr lang="en-US" err="1"/>
              <a:t>tincidunt</a:t>
            </a:r>
            <a:r>
              <a:rPr lang="en-US"/>
              <a:t> </a:t>
            </a:r>
            <a:r>
              <a:rPr lang="en-US" err="1"/>
              <a:t>lobortis</a:t>
            </a:r>
            <a:r>
              <a:rPr lang="en-US"/>
              <a:t>. </a:t>
            </a:r>
          </a:p>
          <a:p>
            <a:pPr lvl="0"/>
            <a:r>
              <a:rPr lang="en-US"/>
              <a:t>Sed nisi </a:t>
            </a:r>
            <a:r>
              <a:rPr lang="en-US" err="1"/>
              <a:t>lacus</a:t>
            </a:r>
            <a:r>
              <a:rPr lang="en-US"/>
              <a:t> sed </a:t>
            </a:r>
            <a:r>
              <a:rPr lang="en-US" err="1"/>
              <a:t>viverra</a:t>
            </a:r>
            <a:r>
              <a:rPr lang="en-US"/>
              <a:t> </a:t>
            </a:r>
            <a:r>
              <a:rPr lang="en-US" err="1"/>
              <a:t>tellus</a:t>
            </a:r>
            <a:r>
              <a:rPr lang="en-US"/>
              <a:t> in. Fames ac </a:t>
            </a:r>
            <a:r>
              <a:rPr lang="en-US" err="1"/>
              <a:t>turpis</a:t>
            </a:r>
            <a:r>
              <a:rPr lang="en-US"/>
              <a:t> </a:t>
            </a:r>
            <a:r>
              <a:rPr lang="en-US" err="1"/>
              <a:t>egestas</a:t>
            </a:r>
            <a:r>
              <a:rPr lang="en-US"/>
              <a:t> </a:t>
            </a:r>
            <a:r>
              <a:rPr lang="en-US" err="1"/>
              <a:t>maecenas</a:t>
            </a:r>
            <a:r>
              <a:rPr lang="en-US"/>
              <a:t>. </a:t>
            </a:r>
          </a:p>
          <a:p>
            <a:pPr lvl="0"/>
            <a:r>
              <a:rPr lang="en-US"/>
              <a:t>Cras </a:t>
            </a:r>
            <a:r>
              <a:rPr lang="en-US" err="1"/>
              <a:t>adipiscing</a:t>
            </a:r>
            <a:r>
              <a:rPr lang="en-US"/>
              <a:t> </a:t>
            </a:r>
            <a:r>
              <a:rPr lang="en-US" err="1"/>
              <a:t>enim</a:t>
            </a:r>
            <a:r>
              <a:rPr lang="en-US"/>
              <a:t> </a:t>
            </a:r>
            <a:r>
              <a:rPr lang="en-US" err="1"/>
              <a:t>eu</a:t>
            </a:r>
            <a:r>
              <a:rPr lang="en-US"/>
              <a:t> </a:t>
            </a:r>
            <a:r>
              <a:rPr lang="en-US" err="1"/>
              <a:t>turpis</a:t>
            </a:r>
            <a:r>
              <a:rPr lang="en-US"/>
              <a:t> </a:t>
            </a:r>
            <a:r>
              <a:rPr lang="en-US" err="1"/>
              <a:t>egestas</a:t>
            </a:r>
            <a:r>
              <a:rPr lang="en-US"/>
              <a:t> </a:t>
            </a:r>
            <a:r>
              <a:rPr lang="en-US" err="1"/>
              <a:t>pretium</a:t>
            </a:r>
            <a:r>
              <a:rPr lang="en-US"/>
              <a:t> </a:t>
            </a:r>
            <a:r>
              <a:rPr lang="en-US" err="1"/>
              <a:t>aenean</a:t>
            </a:r>
            <a:r>
              <a:rPr lang="en-US"/>
              <a:t> pharetra. </a:t>
            </a:r>
          </a:p>
          <a:p>
            <a:pPr lvl="0"/>
            <a:r>
              <a:rPr lang="en-US"/>
              <a:t>Gravida </a:t>
            </a:r>
            <a:r>
              <a:rPr lang="en-US" err="1"/>
              <a:t>rutrum</a:t>
            </a:r>
            <a:r>
              <a:rPr lang="en-US"/>
              <a:t> </a:t>
            </a:r>
            <a:r>
              <a:rPr lang="en-US" err="1"/>
              <a:t>quisque</a:t>
            </a:r>
            <a:r>
              <a:rPr lang="en-US"/>
              <a:t> non </a:t>
            </a:r>
            <a:r>
              <a:rPr lang="en-US" err="1"/>
              <a:t>tellus</a:t>
            </a:r>
            <a:r>
              <a:rPr lang="en-US"/>
              <a:t>.</a:t>
            </a:r>
          </a:p>
          <a:p>
            <a:pPr lvl="0"/>
            <a:r>
              <a:rPr lang="en-US" err="1"/>
              <a:t>Tortor</a:t>
            </a:r>
            <a:r>
              <a:rPr lang="en-US"/>
              <a:t> </a:t>
            </a:r>
            <a:r>
              <a:rPr lang="en-US" err="1"/>
              <a:t>dignissim</a:t>
            </a:r>
            <a:r>
              <a:rPr lang="en-US"/>
              <a:t> convallis </a:t>
            </a:r>
            <a:r>
              <a:rPr lang="en-US" err="1"/>
              <a:t>aenean</a:t>
            </a:r>
            <a:r>
              <a:rPr lang="en-US"/>
              <a:t> et </a:t>
            </a:r>
            <a:r>
              <a:rPr lang="en-US" err="1"/>
              <a:t>tortor</a:t>
            </a:r>
            <a:r>
              <a:rPr lang="en-US"/>
              <a:t> at. </a:t>
            </a:r>
          </a:p>
          <a:p>
            <a:pPr lvl="0"/>
            <a:r>
              <a:rPr lang="en-US" err="1"/>
              <a:t>Rhoncus</a:t>
            </a:r>
            <a:r>
              <a:rPr lang="en-US"/>
              <a:t> </a:t>
            </a:r>
            <a:r>
              <a:rPr lang="en-US" err="1"/>
              <a:t>est</a:t>
            </a:r>
            <a:r>
              <a:rPr lang="en-US"/>
              <a:t> </a:t>
            </a:r>
            <a:r>
              <a:rPr lang="en-US" err="1"/>
              <a:t>pellentesque</a:t>
            </a:r>
            <a:r>
              <a:rPr lang="en-US"/>
              <a:t> </a:t>
            </a:r>
            <a:r>
              <a:rPr lang="en-US" err="1"/>
              <a:t>elit</a:t>
            </a:r>
            <a:r>
              <a:rPr lang="en-US"/>
              <a:t> </a:t>
            </a:r>
            <a:r>
              <a:rPr lang="en-US" err="1"/>
              <a:t>ullamcorper</a:t>
            </a:r>
            <a:r>
              <a:rPr lang="en-US"/>
              <a:t>. </a:t>
            </a:r>
          </a:p>
          <a:p>
            <a:pPr lvl="0"/>
            <a:r>
              <a:rPr lang="en-US"/>
              <a:t>Pulvinar </a:t>
            </a:r>
            <a:r>
              <a:rPr lang="en-US" err="1"/>
              <a:t>neque</a:t>
            </a:r>
            <a:r>
              <a:rPr lang="en-US"/>
              <a:t> </a:t>
            </a:r>
            <a:r>
              <a:rPr lang="en-US" err="1"/>
              <a:t>laoreet</a:t>
            </a:r>
            <a:r>
              <a:rPr lang="en-US"/>
              <a:t> </a:t>
            </a:r>
            <a:r>
              <a:rPr lang="en-US" err="1"/>
              <a:t>suspendisse</a:t>
            </a:r>
            <a:r>
              <a:rPr lang="en-US"/>
              <a:t> </a:t>
            </a:r>
            <a:r>
              <a:rPr lang="en-US" err="1"/>
              <a:t>interdum</a:t>
            </a:r>
            <a:r>
              <a:rPr lang="en-US"/>
              <a:t>. </a:t>
            </a:r>
            <a:r>
              <a:rPr lang="en-US" err="1"/>
              <a:t>Consequat</a:t>
            </a:r>
            <a:r>
              <a:rPr lang="en-US"/>
              <a:t> </a:t>
            </a:r>
            <a:r>
              <a:rPr lang="en-US" err="1"/>
              <a:t>nisl</a:t>
            </a:r>
            <a:r>
              <a:rPr lang="en-US"/>
              <a:t> vel </a:t>
            </a:r>
            <a:r>
              <a:rPr lang="en-US" err="1"/>
              <a:t>pretium</a:t>
            </a:r>
            <a:r>
              <a:rPr lang="en-US"/>
              <a:t> </a:t>
            </a:r>
            <a:r>
              <a:rPr lang="en-US" err="1"/>
              <a:t>lectus</a:t>
            </a:r>
            <a:r>
              <a:rPr lang="en-US"/>
              <a:t> </a:t>
            </a:r>
            <a:r>
              <a:rPr lang="en-US" err="1"/>
              <a:t>quam</a:t>
            </a:r>
            <a:r>
              <a:rPr lang="en-US"/>
              <a:t> id </a:t>
            </a:r>
            <a:r>
              <a:rPr lang="en-US" err="1"/>
              <a:t>leo</a:t>
            </a:r>
            <a:r>
              <a:rPr lang="en-US"/>
              <a:t>. </a:t>
            </a:r>
          </a:p>
          <a:p>
            <a:pPr lvl="0"/>
            <a:r>
              <a:rPr lang="en-US"/>
              <a:t>Tellus </a:t>
            </a:r>
            <a:r>
              <a:rPr lang="en-US" err="1"/>
              <a:t>pellentesque</a:t>
            </a:r>
            <a:r>
              <a:rPr lang="en-US"/>
              <a:t> </a:t>
            </a:r>
            <a:r>
              <a:rPr lang="en-US" err="1"/>
              <a:t>eu</a:t>
            </a:r>
            <a:r>
              <a:rPr lang="en-US"/>
              <a:t> </a:t>
            </a:r>
            <a:r>
              <a:rPr lang="en-US" err="1"/>
              <a:t>tincidunt</a:t>
            </a:r>
            <a:r>
              <a:rPr lang="en-US"/>
              <a:t> </a:t>
            </a:r>
            <a:r>
              <a:rPr lang="en-US" err="1"/>
              <a:t>tortor</a:t>
            </a:r>
            <a:r>
              <a:rPr lang="en-US"/>
              <a:t> </a:t>
            </a:r>
            <a:r>
              <a:rPr lang="en-US" err="1"/>
              <a:t>aliquam</a:t>
            </a:r>
            <a:r>
              <a:rPr lang="en-US"/>
              <a:t> </a:t>
            </a:r>
            <a:r>
              <a:rPr lang="en-US" err="1"/>
              <a:t>nulla</a:t>
            </a:r>
            <a:r>
              <a:rPr lang="en-US"/>
              <a:t>. </a:t>
            </a:r>
          </a:p>
        </p:txBody>
      </p:sp>
      <p:pic>
        <p:nvPicPr>
          <p:cNvPr id="2" name="Picture 1" descr="A blue text on a black background&#10;&#10;Description automatically generated">
            <a:extLst>
              <a:ext uri="{FF2B5EF4-FFF2-40B4-BE49-F238E27FC236}">
                <a16:creationId xmlns:a16="http://schemas.microsoft.com/office/drawing/2014/main" id="{0A5AC9D6-C6A8-485A-DF76-423F3BBE3928}"/>
              </a:ext>
            </a:extLst>
          </p:cNvPr>
          <p:cNvPicPr>
            <a:picLocks noChangeAspect="1"/>
          </p:cNvPicPr>
          <p:nvPr userDrawn="1"/>
        </p:nvPicPr>
        <p:blipFill>
          <a:blip r:embed="rId2"/>
          <a:stretch>
            <a:fillRect/>
          </a:stretch>
        </p:blipFill>
        <p:spPr>
          <a:xfrm>
            <a:off x="8724377" y="5980524"/>
            <a:ext cx="2911998" cy="464380"/>
          </a:xfrm>
          <a:prstGeom prst="rect">
            <a:avLst/>
          </a:prstGeom>
        </p:spPr>
      </p:pic>
    </p:spTree>
    <p:extLst>
      <p:ext uri="{BB962C8B-B14F-4D97-AF65-F5344CB8AC3E}">
        <p14:creationId xmlns:p14="http://schemas.microsoft.com/office/powerpoint/2010/main" val="3916267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82BDCFB-3CD6-8240-8B61-2866FDF4EB31}"/>
              </a:ext>
            </a:extLst>
          </p:cNvPr>
          <p:cNvSpPr>
            <a:spLocks noGrp="1"/>
          </p:cNvSpPr>
          <p:nvPr>
            <p:ph type="body" sz="quarter" idx="18" hasCustomPrompt="1"/>
          </p:nvPr>
        </p:nvSpPr>
        <p:spPr>
          <a:xfrm>
            <a:off x="1400895" y="1101725"/>
            <a:ext cx="9256713" cy="674688"/>
          </a:xfrm>
          <a:prstGeom prst="rect">
            <a:avLst/>
          </a:prstGeom>
        </p:spPr>
        <p:txBody>
          <a:bodyPr anchor="ctr" anchorCtr="0"/>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your text</a:t>
            </a:r>
          </a:p>
        </p:txBody>
      </p:sp>
      <p:sp>
        <p:nvSpPr>
          <p:cNvPr id="6" name="Text Placeholder 6">
            <a:extLst>
              <a:ext uri="{FF2B5EF4-FFF2-40B4-BE49-F238E27FC236}">
                <a16:creationId xmlns:a16="http://schemas.microsoft.com/office/drawing/2014/main" id="{397D9975-457A-3540-87A9-A724E63D7CC3}"/>
              </a:ext>
            </a:extLst>
          </p:cNvPr>
          <p:cNvSpPr>
            <a:spLocks noGrp="1"/>
          </p:cNvSpPr>
          <p:nvPr>
            <p:ph type="body" sz="quarter" idx="19" hasCustomPrompt="1"/>
          </p:nvPr>
        </p:nvSpPr>
        <p:spPr>
          <a:xfrm>
            <a:off x="1400895" y="1876072"/>
            <a:ext cx="4570267" cy="3335338"/>
          </a:xfrm>
          <a:prstGeom prst="rect">
            <a:avLst/>
          </a:prstGeom>
        </p:spPr>
        <p:txBody>
          <a:bodyPr>
            <a:normAutofit/>
          </a:bodyPr>
          <a:lstStyle>
            <a:lvl1pPr marL="285750" indent="-285750">
              <a:buFont typeface="Arial" panose="020B0604020202020204" pitchFamily="34" charset="0"/>
              <a:buChar char="•"/>
              <a:defRPr sz="1400">
                <a:solidFill>
                  <a:srgbClr val="0048AA"/>
                </a:solidFill>
                <a:latin typeface="Calibri" panose="020F0502020204030204" pitchFamily="34" charset="0"/>
                <a:cs typeface="Calibri" panose="020F0502020204030204"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a:t>Ullamcorper morbi tincidunt ornare massa eget egestas purus. </a:t>
            </a:r>
          </a:p>
          <a:p>
            <a:pPr lvl="0"/>
            <a:r>
              <a:rPr lang="en-US"/>
              <a:t>Vestibulum rhoncus est pellentesque elit ullamcorper dignissim cras tincidunt lobortis. </a:t>
            </a:r>
          </a:p>
          <a:p>
            <a:pPr lvl="0"/>
            <a:r>
              <a:rPr lang="en-US"/>
              <a:t>Sed nisi lacus sed viverra tellus in. Fames ac turpis egestas maecenas. </a:t>
            </a:r>
          </a:p>
          <a:p>
            <a:pPr lvl="0"/>
            <a:r>
              <a:rPr lang="en-US"/>
              <a:t>Cras adipiscing enim eu turpis egestas pretium aenean pharetra. </a:t>
            </a:r>
          </a:p>
          <a:p>
            <a:pPr lvl="0"/>
            <a:r>
              <a:rPr lang="en-US"/>
              <a:t>Gravida rutrum quisque non tellus.</a:t>
            </a:r>
          </a:p>
        </p:txBody>
      </p:sp>
      <p:sp>
        <p:nvSpPr>
          <p:cNvPr id="7" name="Text Placeholder 6">
            <a:extLst>
              <a:ext uri="{FF2B5EF4-FFF2-40B4-BE49-F238E27FC236}">
                <a16:creationId xmlns:a16="http://schemas.microsoft.com/office/drawing/2014/main" id="{9E076621-B9DD-7941-972D-27A162EF0771}"/>
              </a:ext>
            </a:extLst>
          </p:cNvPr>
          <p:cNvSpPr>
            <a:spLocks noGrp="1"/>
          </p:cNvSpPr>
          <p:nvPr>
            <p:ph type="body" sz="quarter" idx="20" hasCustomPrompt="1"/>
          </p:nvPr>
        </p:nvSpPr>
        <p:spPr>
          <a:xfrm>
            <a:off x="6096000" y="1876649"/>
            <a:ext cx="4561608" cy="3335338"/>
          </a:xfrm>
          <a:prstGeom prst="rect">
            <a:avLst/>
          </a:prstGeom>
        </p:spPr>
        <p:txBody>
          <a:bodyPr>
            <a:normAutofit/>
          </a:bodyPr>
          <a:lstStyle>
            <a:lvl1pPr marL="285750" indent="-285750">
              <a:buFont typeface="Arial" panose="020B0604020202020204" pitchFamily="34" charset="0"/>
              <a:buChar char="•"/>
              <a:defRPr sz="1400">
                <a:solidFill>
                  <a:srgbClr val="0048AA"/>
                </a:solidFill>
                <a:latin typeface="Calibri" panose="020F0502020204030204" pitchFamily="34" charset="0"/>
                <a:cs typeface="Calibri" panose="020F0502020204030204"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a:t>Tortor dignissim convallis aenean et tortor at. </a:t>
            </a:r>
          </a:p>
          <a:p>
            <a:pPr lvl="0"/>
            <a:r>
              <a:rPr lang="en-US"/>
              <a:t>Rhoncus est pellentesque elit ullamcorper. </a:t>
            </a:r>
          </a:p>
          <a:p>
            <a:pPr lvl="0"/>
            <a:r>
              <a:rPr lang="en-US"/>
              <a:t>Pulvinar neque laoreet suspendisse interdum. Consequat nisl vel pretium lectus quam id leo. </a:t>
            </a:r>
          </a:p>
          <a:p>
            <a:pPr lvl="0"/>
            <a:r>
              <a:rPr lang="en-US"/>
              <a:t>Tellus pellentesque eu tincidunt tortor aliquam nulla. </a:t>
            </a:r>
          </a:p>
        </p:txBody>
      </p:sp>
      <p:sp>
        <p:nvSpPr>
          <p:cNvPr id="9" name="Text Placeholder 23">
            <a:extLst>
              <a:ext uri="{FF2B5EF4-FFF2-40B4-BE49-F238E27FC236}">
                <a16:creationId xmlns:a16="http://schemas.microsoft.com/office/drawing/2014/main" id="{4BA77D03-BB0D-B540-B6A7-0F550D299705}"/>
              </a:ext>
            </a:extLst>
          </p:cNvPr>
          <p:cNvSpPr>
            <a:spLocks noGrp="1"/>
          </p:cNvSpPr>
          <p:nvPr>
            <p:ph type="body" sz="quarter" idx="16" hasCustomPrompt="1"/>
          </p:nvPr>
        </p:nvSpPr>
        <p:spPr>
          <a:xfrm>
            <a:off x="781050" y="645286"/>
            <a:ext cx="10514013" cy="356203"/>
          </a:xfrm>
          <a:prstGeom prst="rect">
            <a:avLst/>
          </a:prstGeom>
        </p:spPr>
        <p:txBody>
          <a:bodyPr>
            <a:noAutofit/>
          </a:bodyPr>
          <a:lstStyle>
            <a:lvl1pPr marL="0" indent="0">
              <a:buNone/>
              <a:defRPr sz="24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pic>
        <p:nvPicPr>
          <p:cNvPr id="2" name="Picture 1" descr="A blue text on a black background&#10;&#10;Description automatically generated">
            <a:extLst>
              <a:ext uri="{FF2B5EF4-FFF2-40B4-BE49-F238E27FC236}">
                <a16:creationId xmlns:a16="http://schemas.microsoft.com/office/drawing/2014/main" id="{436B0770-53EA-A08F-533A-FDFD5011B6DA}"/>
              </a:ext>
            </a:extLst>
          </p:cNvPr>
          <p:cNvPicPr>
            <a:picLocks noChangeAspect="1"/>
          </p:cNvPicPr>
          <p:nvPr userDrawn="1"/>
        </p:nvPicPr>
        <p:blipFill>
          <a:blip r:embed="rId2"/>
          <a:stretch>
            <a:fillRect/>
          </a:stretch>
        </p:blipFill>
        <p:spPr>
          <a:xfrm>
            <a:off x="8724377" y="5980524"/>
            <a:ext cx="2911998" cy="464380"/>
          </a:xfrm>
          <a:prstGeom prst="rect">
            <a:avLst/>
          </a:prstGeom>
        </p:spPr>
      </p:pic>
    </p:spTree>
    <p:extLst>
      <p:ext uri="{BB962C8B-B14F-4D97-AF65-F5344CB8AC3E}">
        <p14:creationId xmlns:p14="http://schemas.microsoft.com/office/powerpoint/2010/main" val="1274814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59666F6E-F96F-FB45-B9A6-4E46C14CBE24}"/>
              </a:ext>
            </a:extLst>
          </p:cNvPr>
          <p:cNvSpPr>
            <a:spLocks noGrp="1"/>
          </p:cNvSpPr>
          <p:nvPr>
            <p:ph type="body" sz="quarter" idx="18" hasCustomPrompt="1"/>
          </p:nvPr>
        </p:nvSpPr>
        <p:spPr>
          <a:xfrm>
            <a:off x="1400896" y="1835518"/>
            <a:ext cx="4570268" cy="3386932"/>
          </a:xfrm>
          <a:prstGeom prst="rect">
            <a:avLst/>
          </a:prstGeom>
          <a:solidFill>
            <a:schemeClr val="bg1">
              <a:lumMod val="95000"/>
            </a:schemeClr>
          </a:solidFill>
        </p:spPr>
        <p:txBody>
          <a:bodyPr tIns="182880">
            <a:normAutofit/>
          </a:bodyPr>
          <a:lstStyle>
            <a:lvl1pPr marL="285750" indent="-285750">
              <a:buFont typeface="Wingdings" pitchFamily="2" charset="2"/>
              <a:buChar char="§"/>
              <a:defRPr sz="1400">
                <a:solidFill>
                  <a:srgbClr val="0048AA"/>
                </a:solidFill>
                <a:latin typeface="Gill Sans Nova Book" panose="020B0502020204020203"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a:t>Ullamcorper morbi tincidunt ornare massa eget egestas purus. </a:t>
            </a:r>
          </a:p>
          <a:p>
            <a:pPr lvl="0"/>
            <a:r>
              <a:rPr lang="en-US"/>
              <a:t>Vestibulum rhoncus est pellentesque elit ullamcorper dignissim cras tincidunt lobortis. </a:t>
            </a:r>
          </a:p>
          <a:p>
            <a:pPr lvl="0"/>
            <a:r>
              <a:rPr lang="en-US"/>
              <a:t>Sed nisi lacus sed viverra tellus in. Fames ac turpis egestas maecenas. </a:t>
            </a:r>
          </a:p>
          <a:p>
            <a:pPr lvl="0"/>
            <a:r>
              <a:rPr lang="en-US"/>
              <a:t>Cras adipiscing enim eu turpis egestas pretium aenean pharetra. </a:t>
            </a:r>
          </a:p>
          <a:p>
            <a:pPr lvl="0"/>
            <a:r>
              <a:rPr lang="en-US"/>
              <a:t>Gravida rutrum quisque non tellus.</a:t>
            </a:r>
          </a:p>
          <a:p>
            <a:pPr lvl="0"/>
            <a:r>
              <a:rPr lang="en-US"/>
              <a:t>Tortor dignissim convallis aenean et tortor at. </a:t>
            </a:r>
          </a:p>
          <a:p>
            <a:pPr lvl="0"/>
            <a:r>
              <a:rPr lang="en-US"/>
              <a:t>Rhoncus est pellentesque elit ullamcorper.</a:t>
            </a:r>
          </a:p>
        </p:txBody>
      </p:sp>
      <p:sp>
        <p:nvSpPr>
          <p:cNvPr id="6" name="Text Placeholder 6">
            <a:extLst>
              <a:ext uri="{FF2B5EF4-FFF2-40B4-BE49-F238E27FC236}">
                <a16:creationId xmlns:a16="http://schemas.microsoft.com/office/drawing/2014/main" id="{74BB1A53-4F39-744E-9F53-10EA0A3D71FA}"/>
              </a:ext>
            </a:extLst>
          </p:cNvPr>
          <p:cNvSpPr>
            <a:spLocks noGrp="1"/>
          </p:cNvSpPr>
          <p:nvPr>
            <p:ph type="body" sz="quarter" idx="19" hasCustomPrompt="1"/>
          </p:nvPr>
        </p:nvSpPr>
        <p:spPr>
          <a:xfrm>
            <a:off x="6087340" y="1831477"/>
            <a:ext cx="4570268" cy="3386932"/>
          </a:xfrm>
          <a:prstGeom prst="rect">
            <a:avLst/>
          </a:prstGeom>
          <a:solidFill>
            <a:srgbClr val="0048AA"/>
          </a:solidFill>
        </p:spPr>
        <p:txBody>
          <a:bodyPr tIns="182880">
            <a:normAutofit/>
          </a:bodyPr>
          <a:lstStyle>
            <a:lvl1pPr marL="285750" indent="-285750">
              <a:buFont typeface="Wingdings" pitchFamily="2" charset="2"/>
              <a:buChar char="§"/>
              <a:defRPr sz="1400">
                <a:solidFill>
                  <a:schemeClr val="bg1"/>
                </a:solidFill>
                <a:latin typeface="Gill Sans Nova Book" panose="020B0502020204020203"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a:t>Ullamcorper morbi tincidunt ornare massa eget egestas purus. </a:t>
            </a:r>
          </a:p>
          <a:p>
            <a:pPr lvl="0"/>
            <a:r>
              <a:rPr lang="en-US"/>
              <a:t>Vestibulum rhoncus est pellentesque elit ullamcorper dignissim cras tincidunt lobortis. </a:t>
            </a:r>
          </a:p>
          <a:p>
            <a:pPr lvl="0"/>
            <a:r>
              <a:rPr lang="en-US"/>
              <a:t>Sed nisi lacus sed viverra tellus in. Fames ac turpis egestas maecenas. </a:t>
            </a:r>
          </a:p>
          <a:p>
            <a:pPr lvl="0"/>
            <a:r>
              <a:rPr lang="en-US"/>
              <a:t>Cras adipiscing enim eu turpis egestas pretium aenean pharetra. </a:t>
            </a:r>
          </a:p>
          <a:p>
            <a:pPr lvl="0"/>
            <a:r>
              <a:rPr lang="en-US"/>
              <a:t>Gravida rutrum quisque non tellus.</a:t>
            </a:r>
          </a:p>
          <a:p>
            <a:pPr lvl="0"/>
            <a:r>
              <a:rPr lang="en-US"/>
              <a:t>Tortor dignissim convallis aenean et tortor at. </a:t>
            </a:r>
          </a:p>
          <a:p>
            <a:pPr lvl="0"/>
            <a:r>
              <a:rPr lang="en-US"/>
              <a:t>Rhoncus est pellentesque elit ullamcorper.</a:t>
            </a:r>
          </a:p>
        </p:txBody>
      </p:sp>
      <p:sp>
        <p:nvSpPr>
          <p:cNvPr id="7" name="Text Placeholder 23">
            <a:extLst>
              <a:ext uri="{FF2B5EF4-FFF2-40B4-BE49-F238E27FC236}">
                <a16:creationId xmlns:a16="http://schemas.microsoft.com/office/drawing/2014/main" id="{41C6DF23-A143-E540-B2E9-F09BA66236F1}"/>
              </a:ext>
            </a:extLst>
          </p:cNvPr>
          <p:cNvSpPr>
            <a:spLocks noGrp="1"/>
          </p:cNvSpPr>
          <p:nvPr>
            <p:ph type="body" sz="quarter" idx="16" hasCustomPrompt="1"/>
          </p:nvPr>
        </p:nvSpPr>
        <p:spPr>
          <a:xfrm>
            <a:off x="781050" y="645286"/>
            <a:ext cx="10514013" cy="356203"/>
          </a:xfrm>
          <a:prstGeom prst="rect">
            <a:avLst/>
          </a:prstGeom>
        </p:spPr>
        <p:txBody>
          <a:bodyPr>
            <a:noAutofit/>
          </a:bodyPr>
          <a:lstStyle>
            <a:lvl1pPr marL="0" indent="0">
              <a:buNone/>
              <a:defRPr sz="24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8" name="Text Placeholder 4">
            <a:extLst>
              <a:ext uri="{FF2B5EF4-FFF2-40B4-BE49-F238E27FC236}">
                <a16:creationId xmlns:a16="http://schemas.microsoft.com/office/drawing/2014/main" id="{C98320A7-DE80-BA47-BCAC-9FE371BEB5A8}"/>
              </a:ext>
            </a:extLst>
          </p:cNvPr>
          <p:cNvSpPr>
            <a:spLocks noGrp="1"/>
          </p:cNvSpPr>
          <p:nvPr>
            <p:ph type="body" sz="quarter" idx="20" hasCustomPrompt="1"/>
          </p:nvPr>
        </p:nvSpPr>
        <p:spPr>
          <a:xfrm>
            <a:off x="1400895" y="1101725"/>
            <a:ext cx="9256713" cy="674688"/>
          </a:xfrm>
          <a:prstGeom prst="rect">
            <a:avLst/>
          </a:prstGeom>
        </p:spPr>
        <p:txBody>
          <a:bodyPr anchor="ctr" anchorCtr="0"/>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your text</a:t>
            </a:r>
          </a:p>
        </p:txBody>
      </p:sp>
      <p:pic>
        <p:nvPicPr>
          <p:cNvPr id="2" name="Picture 1" descr="A blue text on a black background&#10;&#10;Description automatically generated">
            <a:extLst>
              <a:ext uri="{FF2B5EF4-FFF2-40B4-BE49-F238E27FC236}">
                <a16:creationId xmlns:a16="http://schemas.microsoft.com/office/drawing/2014/main" id="{F5C2384C-4D59-814B-2A76-B9A1D919BD5C}"/>
              </a:ext>
            </a:extLst>
          </p:cNvPr>
          <p:cNvPicPr>
            <a:picLocks noChangeAspect="1"/>
          </p:cNvPicPr>
          <p:nvPr userDrawn="1"/>
        </p:nvPicPr>
        <p:blipFill>
          <a:blip r:embed="rId2"/>
          <a:stretch>
            <a:fillRect/>
          </a:stretch>
        </p:blipFill>
        <p:spPr>
          <a:xfrm>
            <a:off x="8724377" y="5980524"/>
            <a:ext cx="2911998" cy="464380"/>
          </a:xfrm>
          <a:prstGeom prst="rect">
            <a:avLst/>
          </a:prstGeom>
        </p:spPr>
      </p:pic>
    </p:spTree>
    <p:extLst>
      <p:ext uri="{BB962C8B-B14F-4D97-AF65-F5344CB8AC3E}">
        <p14:creationId xmlns:p14="http://schemas.microsoft.com/office/powerpoint/2010/main" val="16276210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Text Placeholder 23">
            <a:extLst>
              <a:ext uri="{FF2B5EF4-FFF2-40B4-BE49-F238E27FC236}">
                <a16:creationId xmlns:a16="http://schemas.microsoft.com/office/drawing/2014/main" id="{47159049-14FC-2D44-B81E-DAD8C5CE8022}"/>
              </a:ext>
            </a:extLst>
          </p:cNvPr>
          <p:cNvSpPr>
            <a:spLocks noGrp="1"/>
          </p:cNvSpPr>
          <p:nvPr>
            <p:ph type="body" sz="quarter" idx="18" hasCustomPrompt="1"/>
          </p:nvPr>
        </p:nvSpPr>
        <p:spPr>
          <a:xfrm>
            <a:off x="4960656" y="645286"/>
            <a:ext cx="6334407" cy="633557"/>
          </a:xfrm>
          <a:prstGeom prst="rect">
            <a:avLst/>
          </a:prstGeom>
        </p:spPr>
        <p:txBody>
          <a:bodyPr/>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5" name="Text Placeholder 15">
            <a:extLst>
              <a:ext uri="{FF2B5EF4-FFF2-40B4-BE49-F238E27FC236}">
                <a16:creationId xmlns:a16="http://schemas.microsoft.com/office/drawing/2014/main" id="{E55B3FC7-70AA-3C49-B4D2-3CEE18A70193}"/>
              </a:ext>
            </a:extLst>
          </p:cNvPr>
          <p:cNvSpPr>
            <a:spLocks noGrp="1"/>
          </p:cNvSpPr>
          <p:nvPr>
            <p:ph type="body" sz="quarter" idx="19"/>
          </p:nvPr>
        </p:nvSpPr>
        <p:spPr>
          <a:xfrm>
            <a:off x="4960938" y="1516013"/>
            <a:ext cx="6334125" cy="3887838"/>
          </a:xfrm>
          <a:prstGeom prst="rect">
            <a:avLst/>
          </a:prstGeom>
        </p:spPr>
        <p:txBody>
          <a:bodyPr/>
          <a:lstStyle>
            <a:lvl1pPr>
              <a:defRPr sz="1800">
                <a:solidFill>
                  <a:srgbClr val="0048AA"/>
                </a:solidFill>
                <a:latin typeface="Calibri" panose="020F0502020204030204" pitchFamily="34" charset="0"/>
                <a:cs typeface="Calibri" panose="020F0502020204030204" pitchFamily="34" charset="0"/>
              </a:defRPr>
            </a:lvl1pPr>
            <a:lvl2pPr>
              <a:defRPr sz="1600">
                <a:solidFill>
                  <a:srgbClr val="0048AA"/>
                </a:solidFill>
                <a:latin typeface="Calibri" panose="020F0502020204030204" pitchFamily="34" charset="0"/>
                <a:cs typeface="Calibri" panose="020F0502020204030204" pitchFamily="34" charset="0"/>
              </a:defRPr>
            </a:lvl2pPr>
            <a:lvl3pPr>
              <a:defRPr sz="1400">
                <a:solidFill>
                  <a:srgbClr val="0048AA"/>
                </a:solidFill>
                <a:latin typeface="Calibri" panose="020F0502020204030204" pitchFamily="34" charset="0"/>
                <a:cs typeface="Calibri" panose="020F0502020204030204" pitchFamily="34" charset="0"/>
              </a:defRPr>
            </a:lvl3pPr>
            <a:lvl4pPr>
              <a:defRPr sz="1400">
                <a:solidFill>
                  <a:srgbClr val="0048AA"/>
                </a:solidFill>
                <a:latin typeface="Calibri" panose="020F0502020204030204" pitchFamily="34" charset="0"/>
                <a:cs typeface="Calibri" panose="020F0502020204030204" pitchFamily="34" charset="0"/>
              </a:defRPr>
            </a:lvl4pPr>
            <a:lvl5pPr>
              <a:defRPr sz="1400">
                <a:solidFill>
                  <a:srgbClr val="0048AA"/>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03FD57C2-A2C2-F64A-9F64-CAE6F2E4B761}"/>
              </a:ext>
            </a:extLst>
          </p:cNvPr>
          <p:cNvSpPr/>
          <p:nvPr userDrawn="1"/>
        </p:nvSpPr>
        <p:spPr>
          <a:xfrm>
            <a:off x="0" y="0"/>
            <a:ext cx="4471793" cy="6858000"/>
          </a:xfrm>
          <a:prstGeom prst="rect">
            <a:avLst/>
          </a:prstGeom>
          <a:solidFill>
            <a:srgbClr val="0048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6571DEAB-92C2-DC45-8C66-732467A687DF}"/>
              </a:ext>
            </a:extLst>
          </p:cNvPr>
          <p:cNvSpPr>
            <a:spLocks noGrp="1"/>
          </p:cNvSpPr>
          <p:nvPr>
            <p:ph type="body" sz="quarter" idx="20" hasCustomPrompt="1"/>
          </p:nvPr>
        </p:nvSpPr>
        <p:spPr>
          <a:xfrm>
            <a:off x="781051" y="638254"/>
            <a:ext cx="2971800" cy="640589"/>
          </a:xfrm>
          <a:prstGeom prst="rect">
            <a:avLst/>
          </a:prstGeom>
        </p:spPr>
        <p:txBody>
          <a:bodyPr>
            <a:noAutofit/>
          </a:bodyPr>
          <a:lstStyle>
            <a:lvl1pPr marL="0" indent="0">
              <a:buNone/>
              <a:defRPr sz="2400">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8" name="Text Placeholder 4">
            <a:extLst>
              <a:ext uri="{FF2B5EF4-FFF2-40B4-BE49-F238E27FC236}">
                <a16:creationId xmlns:a16="http://schemas.microsoft.com/office/drawing/2014/main" id="{85F38BF2-CD27-9747-A8E1-767A9C7C86BF}"/>
              </a:ext>
            </a:extLst>
          </p:cNvPr>
          <p:cNvSpPr>
            <a:spLocks noGrp="1"/>
          </p:cNvSpPr>
          <p:nvPr>
            <p:ph type="body" sz="quarter" idx="17" hasCustomPrompt="1"/>
          </p:nvPr>
        </p:nvSpPr>
        <p:spPr>
          <a:xfrm>
            <a:off x="781050" y="1516012"/>
            <a:ext cx="2971801" cy="3887838"/>
          </a:xfrm>
          <a:prstGeom prst="rect">
            <a:avLst/>
          </a:prstGeom>
        </p:spPr>
        <p:txBody>
          <a:bodyPr/>
          <a:lstStyle>
            <a:lvl1pPr marL="0" indent="0">
              <a:buNone/>
              <a:defRPr sz="1800">
                <a:solidFill>
                  <a:schemeClr val="bg1"/>
                </a:solidFill>
                <a:latin typeface="Gill Sans Nova Book" panose="020B050202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Gravida rutrum quisque non tellus orci ac. Ultricies mi eget mauris pharetra et ultrices neque ornare aenean.</a:t>
            </a:r>
          </a:p>
        </p:txBody>
      </p:sp>
      <p:pic>
        <p:nvPicPr>
          <p:cNvPr id="2" name="Picture 1" descr="A blue text on a black background&#10;&#10;Description automatically generated">
            <a:extLst>
              <a:ext uri="{FF2B5EF4-FFF2-40B4-BE49-F238E27FC236}">
                <a16:creationId xmlns:a16="http://schemas.microsoft.com/office/drawing/2014/main" id="{0AA5E313-E6DA-30B0-426B-45060DBA8F3D}"/>
              </a:ext>
            </a:extLst>
          </p:cNvPr>
          <p:cNvPicPr>
            <a:picLocks noChangeAspect="1"/>
          </p:cNvPicPr>
          <p:nvPr userDrawn="1"/>
        </p:nvPicPr>
        <p:blipFill>
          <a:blip r:embed="rId2"/>
          <a:stretch>
            <a:fillRect/>
          </a:stretch>
        </p:blipFill>
        <p:spPr>
          <a:xfrm>
            <a:off x="8724377" y="5980524"/>
            <a:ext cx="2911998" cy="464380"/>
          </a:xfrm>
          <a:prstGeom prst="rect">
            <a:avLst/>
          </a:prstGeom>
        </p:spPr>
      </p:pic>
    </p:spTree>
    <p:extLst>
      <p:ext uri="{BB962C8B-B14F-4D97-AF65-F5344CB8AC3E}">
        <p14:creationId xmlns:p14="http://schemas.microsoft.com/office/powerpoint/2010/main" val="1181010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Text Placeholder 23">
            <a:extLst>
              <a:ext uri="{FF2B5EF4-FFF2-40B4-BE49-F238E27FC236}">
                <a16:creationId xmlns:a16="http://schemas.microsoft.com/office/drawing/2014/main" id="{C61CD341-2429-034F-87FB-D588FE24F495}"/>
              </a:ext>
            </a:extLst>
          </p:cNvPr>
          <p:cNvSpPr>
            <a:spLocks noGrp="1"/>
          </p:cNvSpPr>
          <p:nvPr>
            <p:ph type="body" sz="quarter" idx="16" hasCustomPrompt="1"/>
          </p:nvPr>
        </p:nvSpPr>
        <p:spPr>
          <a:xfrm>
            <a:off x="781050" y="645286"/>
            <a:ext cx="10514013" cy="356203"/>
          </a:xfrm>
          <a:prstGeom prst="rect">
            <a:avLst/>
          </a:prstGeom>
        </p:spPr>
        <p:txBody>
          <a:bodyPr>
            <a:noAutofit/>
          </a:bodyPr>
          <a:lstStyle>
            <a:lvl1pPr marL="0" indent="0">
              <a:buNone/>
              <a:defRPr sz="24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pic>
        <p:nvPicPr>
          <p:cNvPr id="2" name="Picture 1" descr="A blue text on a black background&#10;&#10;Description automatically generated">
            <a:extLst>
              <a:ext uri="{FF2B5EF4-FFF2-40B4-BE49-F238E27FC236}">
                <a16:creationId xmlns:a16="http://schemas.microsoft.com/office/drawing/2014/main" id="{330D9A14-13D8-B3B8-7106-CAA315181BDC}"/>
              </a:ext>
            </a:extLst>
          </p:cNvPr>
          <p:cNvPicPr>
            <a:picLocks noChangeAspect="1"/>
          </p:cNvPicPr>
          <p:nvPr userDrawn="1"/>
        </p:nvPicPr>
        <p:blipFill>
          <a:blip r:embed="rId2"/>
          <a:stretch>
            <a:fillRect/>
          </a:stretch>
        </p:blipFill>
        <p:spPr>
          <a:xfrm>
            <a:off x="8724377" y="5980524"/>
            <a:ext cx="2911998" cy="464380"/>
          </a:xfrm>
          <a:prstGeom prst="rect">
            <a:avLst/>
          </a:prstGeom>
        </p:spPr>
      </p:pic>
    </p:spTree>
    <p:extLst>
      <p:ext uri="{BB962C8B-B14F-4D97-AF65-F5344CB8AC3E}">
        <p14:creationId xmlns:p14="http://schemas.microsoft.com/office/powerpoint/2010/main" val="20473254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b="21000"/>
          </a:stretch>
        </a:blipFill>
        <a:effectLst/>
      </p:bgPr>
    </p:bg>
    <p:spTree>
      <p:nvGrpSpPr>
        <p:cNvPr id="1" name=""/>
        <p:cNvGrpSpPr/>
        <p:nvPr/>
      </p:nvGrpSpPr>
      <p:grpSpPr>
        <a:xfrm>
          <a:off x="0" y="0"/>
          <a:ext cx="0" cy="0"/>
          <a:chOff x="0" y="0"/>
          <a:chExt cx="0" cy="0"/>
        </a:xfrm>
      </p:grpSpPr>
      <p:pic>
        <p:nvPicPr>
          <p:cNvPr id="2097152" name="Image 11"/>
          <p:cNvPicPr>
            <a:picLocks noChangeAspect="1"/>
          </p:cNvPicPr>
          <p:nvPr userDrawn="1"/>
        </p:nvPicPr>
        <p:blipFill>
          <a:blip r:embed="rId3"/>
          <a:stretch>
            <a:fillRect/>
          </a:stretch>
        </p:blipFill>
        <p:spPr>
          <a:xfrm>
            <a:off x="5013066" y="5662253"/>
            <a:ext cx="2165867" cy="1080000"/>
          </a:xfrm>
          <a:prstGeom prst="rect">
            <a:avLst/>
          </a:prstGeom>
        </p:spPr>
      </p:pic>
      <p:sp>
        <p:nvSpPr>
          <p:cNvPr id="1048578" name="Titre 1"/>
          <p:cNvSpPr>
            <a:spLocks noGrp="1"/>
          </p:cNvSpPr>
          <p:nvPr>
            <p:ph type="title" hasCustomPrompt="1"/>
          </p:nvPr>
        </p:nvSpPr>
        <p:spPr>
          <a:xfrm>
            <a:off x="1111146" y="1031563"/>
            <a:ext cx="9969708" cy="1325563"/>
          </a:xfrm>
          <a:prstGeom prst="rect">
            <a:avLst/>
          </a:prstGeom>
        </p:spPr>
        <p:txBody>
          <a:bodyPr>
            <a:normAutofit/>
          </a:bodyPr>
          <a:lstStyle>
            <a:lvl1pPr algn="ctr">
              <a:defRPr sz="6000">
                <a:solidFill>
                  <a:schemeClr val="bg1"/>
                </a:solidFill>
                <a:latin typeface="+mj-lt"/>
              </a:defRPr>
            </a:lvl1pPr>
          </a:lstStyle>
          <a:p>
            <a:r>
              <a:rPr lang="fr-FR"/>
              <a:t>TITLE</a:t>
            </a:r>
          </a:p>
        </p:txBody>
      </p:sp>
      <p:sp>
        <p:nvSpPr>
          <p:cNvPr id="1048579" name="Espace réservé du texte 2"/>
          <p:cNvSpPr>
            <a:spLocks noGrp="1"/>
          </p:cNvSpPr>
          <p:nvPr>
            <p:ph type="body" idx="1" hasCustomPrompt="1"/>
          </p:nvPr>
        </p:nvSpPr>
        <p:spPr>
          <a:xfrm>
            <a:off x="1111146" y="2357126"/>
            <a:ext cx="9969708" cy="1500187"/>
          </a:xfrm>
          <a:prstGeom prst="rect">
            <a:avLst/>
          </a:prstGeom>
        </p:spPr>
        <p:txBody>
          <a:bodyPr>
            <a:normAutofit/>
          </a:bodyPr>
          <a:lstStyle>
            <a:lvl1pPr marL="0" indent="0" algn="ctr">
              <a:buNone/>
              <a:defRPr sz="2400" i="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a:t>
            </a:r>
          </a:p>
        </p:txBody>
      </p:sp>
    </p:spTree>
    <p:extLst>
      <p:ext uri="{BB962C8B-B14F-4D97-AF65-F5344CB8AC3E}">
        <p14:creationId xmlns:p14="http://schemas.microsoft.com/office/powerpoint/2010/main" val="1102168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OF CONT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48622" name="Espace réservé du contenu 3"/>
          <p:cNvSpPr>
            <a:spLocks noGrp="1"/>
          </p:cNvSpPr>
          <p:nvPr>
            <p:ph sz="half" idx="2"/>
          </p:nvPr>
        </p:nvSpPr>
        <p:spPr>
          <a:xfrm>
            <a:off x="839788" y="2291938"/>
            <a:ext cx="5157787" cy="3897725"/>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1048623" name="Espace réservé du contenu 5"/>
          <p:cNvSpPr>
            <a:spLocks noGrp="1"/>
          </p:cNvSpPr>
          <p:nvPr>
            <p:ph sz="quarter" idx="4"/>
          </p:nvPr>
        </p:nvSpPr>
        <p:spPr>
          <a:xfrm>
            <a:off x="6172200" y="2291938"/>
            <a:ext cx="5183188" cy="3897725"/>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1048624" name="Titre 1"/>
          <p:cNvSpPr>
            <a:spLocks noGrp="1"/>
          </p:cNvSpPr>
          <p:nvPr>
            <p:ph type="title" hasCustomPrompt="1"/>
          </p:nvPr>
        </p:nvSpPr>
        <p:spPr>
          <a:xfrm>
            <a:off x="838200" y="365125"/>
            <a:ext cx="10515600" cy="1325563"/>
          </a:xfrm>
          <a:prstGeom prst="rect">
            <a:avLst/>
          </a:prstGeom>
        </p:spPr>
        <p:txBody>
          <a:bodyPr/>
          <a:lstStyle>
            <a:lvl1pPr>
              <a:defRPr>
                <a:solidFill>
                  <a:schemeClr val="bg1"/>
                </a:solidFill>
              </a:defRPr>
            </a:lvl1pPr>
          </a:lstStyle>
          <a:p>
            <a:r>
              <a:rPr lang="fr-FR"/>
              <a:t>MODIFIEZ LE STYLE DU TITRE</a:t>
            </a:r>
          </a:p>
        </p:txBody>
      </p:sp>
    </p:spTree>
    <p:extLst>
      <p:ext uri="{BB962C8B-B14F-4D97-AF65-F5344CB8AC3E}">
        <p14:creationId xmlns:p14="http://schemas.microsoft.com/office/powerpoint/2010/main" val="26533993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1048581" name="Titre 1"/>
          <p:cNvSpPr>
            <a:spLocks noGrp="1"/>
          </p:cNvSpPr>
          <p:nvPr>
            <p:ph type="title" hasCustomPrompt="1"/>
          </p:nvPr>
        </p:nvSpPr>
        <p:spPr>
          <a:xfrm>
            <a:off x="831850" y="1709738"/>
            <a:ext cx="10515600" cy="2852737"/>
          </a:xfrm>
          <a:prstGeom prst="rect">
            <a:avLst/>
          </a:prstGeom>
        </p:spPr>
        <p:txBody>
          <a:bodyPr anchor="b">
            <a:normAutofit/>
          </a:bodyPr>
          <a:lstStyle>
            <a:lvl1pPr>
              <a:defRPr sz="4800">
                <a:solidFill>
                  <a:srgbClr val="0033A0"/>
                </a:solidFill>
              </a:defRPr>
            </a:lvl1pPr>
          </a:lstStyle>
          <a:p>
            <a:r>
              <a:rPr lang="fr-FR"/>
              <a:t>MODIFIEZ LE STYLE DU TITRE</a:t>
            </a:r>
          </a:p>
        </p:txBody>
      </p:sp>
      <p:sp>
        <p:nvSpPr>
          <p:cNvPr id="1048582" name="Espace réservé du texte 2"/>
          <p:cNvSpPr>
            <a:spLocks noGrp="1"/>
          </p:cNvSpPr>
          <p:nvPr>
            <p:ph type="body" idx="1"/>
          </p:nvPr>
        </p:nvSpPr>
        <p:spPr>
          <a:xfrm>
            <a:off x="831850" y="4589463"/>
            <a:ext cx="10515600" cy="1500187"/>
          </a:xfrm>
          <a:prstGeom prst="rect">
            <a:avLst/>
          </a:prstGeom>
        </p:spPr>
        <p:txBody>
          <a:bodyPr>
            <a:normAutofit/>
          </a:bodyPr>
          <a:lstStyle>
            <a:lvl1pPr marL="0" indent="0">
              <a:buNone/>
              <a:defRPr sz="2400" i="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102254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OMNS BULLET POINTS">
    <p:spTree>
      <p:nvGrpSpPr>
        <p:cNvPr id="1" name=""/>
        <p:cNvGrpSpPr/>
        <p:nvPr/>
      </p:nvGrpSpPr>
      <p:grpSpPr>
        <a:xfrm>
          <a:off x="0" y="0"/>
          <a:ext cx="0" cy="0"/>
          <a:chOff x="0" y="0"/>
          <a:chExt cx="0" cy="0"/>
        </a:xfrm>
      </p:grpSpPr>
      <p:sp>
        <p:nvSpPr>
          <p:cNvPr id="1048590" name="Titre 1"/>
          <p:cNvSpPr>
            <a:spLocks noGrp="1"/>
          </p:cNvSpPr>
          <p:nvPr>
            <p:ph type="title" hasCustomPrompt="1"/>
          </p:nvPr>
        </p:nvSpPr>
        <p:spPr>
          <a:xfrm>
            <a:off x="839788" y="365125"/>
            <a:ext cx="10515600" cy="1325563"/>
          </a:xfrm>
          <a:prstGeom prst="rect">
            <a:avLst/>
          </a:prstGeom>
        </p:spPr>
        <p:txBody>
          <a:bodyPr/>
          <a:lstStyle/>
          <a:p>
            <a:r>
              <a:rPr lang="fr-FR"/>
              <a:t>MODIFIEZ LE STYLE DU TITRE</a:t>
            </a:r>
          </a:p>
        </p:txBody>
      </p:sp>
      <p:sp>
        <p:nvSpPr>
          <p:cNvPr id="1048591" name="Espace réservé du texte 2"/>
          <p:cNvSpPr>
            <a:spLocks noGrp="1"/>
          </p:cNvSpPr>
          <p:nvPr>
            <p:ph type="body" idx="1" hasCustomPrompt="1"/>
          </p:nvPr>
        </p:nvSpPr>
        <p:spPr>
          <a:xfrm>
            <a:off x="839788" y="1802747"/>
            <a:ext cx="4858485" cy="823912"/>
          </a:xfrm>
          <a:prstGeom prst="rect">
            <a:avLst/>
          </a:prstGeom>
        </p:spPr>
        <p:txBody>
          <a:bodyPr anchor="b"/>
          <a:lstStyle>
            <a:lvl1pPr marL="0" indent="0">
              <a:buNone/>
              <a:defRPr sz="2400" b="0">
                <a:solidFill>
                  <a:srgbClr val="0033A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048592" name="Espace réservé du contenu 2"/>
          <p:cNvSpPr>
            <a:spLocks noGrp="1"/>
          </p:cNvSpPr>
          <p:nvPr>
            <p:ph sz="half" idx="10"/>
          </p:nvPr>
        </p:nvSpPr>
        <p:spPr>
          <a:xfrm>
            <a:off x="838200" y="2738717"/>
            <a:ext cx="4860073" cy="34382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1048593" name="Espace réservé du texte 2"/>
          <p:cNvSpPr>
            <a:spLocks noGrp="1"/>
          </p:cNvSpPr>
          <p:nvPr>
            <p:ph type="body" idx="11" hasCustomPrompt="1"/>
          </p:nvPr>
        </p:nvSpPr>
        <p:spPr>
          <a:xfrm>
            <a:off x="6493456" y="1802747"/>
            <a:ext cx="4858485" cy="823912"/>
          </a:xfrm>
          <a:prstGeom prst="rect">
            <a:avLst/>
          </a:prstGeom>
        </p:spPr>
        <p:txBody>
          <a:bodyPr anchor="b"/>
          <a:lstStyle>
            <a:lvl1pPr marL="0" indent="0">
              <a:buNone/>
              <a:defRPr sz="2400" b="0">
                <a:solidFill>
                  <a:srgbClr val="0033A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048594" name="Espace réservé du contenu 2"/>
          <p:cNvSpPr>
            <a:spLocks noGrp="1"/>
          </p:cNvSpPr>
          <p:nvPr>
            <p:ph sz="half" idx="12"/>
          </p:nvPr>
        </p:nvSpPr>
        <p:spPr>
          <a:xfrm>
            <a:off x="6491868" y="2738717"/>
            <a:ext cx="4860073" cy="34382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24340884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OMNS TEXT/IMAGE/INFOGRAPHIC">
    <p:spTree>
      <p:nvGrpSpPr>
        <p:cNvPr id="1" name=""/>
        <p:cNvGrpSpPr/>
        <p:nvPr/>
      </p:nvGrpSpPr>
      <p:grpSpPr>
        <a:xfrm>
          <a:off x="0" y="0"/>
          <a:ext cx="0" cy="0"/>
          <a:chOff x="0" y="0"/>
          <a:chExt cx="0" cy="0"/>
        </a:xfrm>
      </p:grpSpPr>
      <p:sp>
        <p:nvSpPr>
          <p:cNvPr id="1048631" name="Titre 1"/>
          <p:cNvSpPr>
            <a:spLocks noGrp="1"/>
          </p:cNvSpPr>
          <p:nvPr>
            <p:ph type="title" hasCustomPrompt="1"/>
          </p:nvPr>
        </p:nvSpPr>
        <p:spPr>
          <a:xfrm>
            <a:off x="839788" y="365125"/>
            <a:ext cx="10515600" cy="1325563"/>
          </a:xfrm>
          <a:prstGeom prst="rect">
            <a:avLst/>
          </a:prstGeom>
        </p:spPr>
        <p:txBody>
          <a:bodyPr/>
          <a:lstStyle/>
          <a:p>
            <a:r>
              <a:rPr lang="fr-FR"/>
              <a:t>MODIFIEZ LE STYLE DU TITRE</a:t>
            </a:r>
          </a:p>
        </p:txBody>
      </p:sp>
      <p:sp>
        <p:nvSpPr>
          <p:cNvPr id="1048632" name="Espace réservé du contenu 3"/>
          <p:cNvSpPr>
            <a:spLocks noGrp="1"/>
          </p:cNvSpPr>
          <p:nvPr>
            <p:ph sz="half" idx="2" hasCustomPrompt="1"/>
          </p:nvPr>
        </p:nvSpPr>
        <p:spPr>
          <a:xfrm>
            <a:off x="839788" y="1795354"/>
            <a:ext cx="5157787" cy="4394309"/>
          </a:xfrm>
          <a:prstGeom prst="rect">
            <a:avLst/>
          </a:prstGeom>
        </p:spPr>
        <p:txBody>
          <a:bodyPr/>
          <a:lstStyle>
            <a:lvl1pPr marL="0" indent="0" defTabSz="554400">
              <a:spcBef>
                <a:spcPts val="600"/>
              </a:spcBef>
              <a:spcAft>
                <a:spcPts val="1200"/>
              </a:spcAft>
              <a:buNone/>
              <a:defRPr b="0"/>
            </a:lvl1pPr>
            <a:lvl2pPr marL="0" indent="0" algn="just" defTabSz="554400">
              <a:spcBef>
                <a:spcPts val="600"/>
              </a:spcBef>
              <a:buNone/>
              <a:defRPr>
                <a:solidFill>
                  <a:srgbClr val="0033A0"/>
                </a:solidFill>
                <a:latin typeface="+mn-lt"/>
              </a:defRPr>
            </a:lvl2pPr>
            <a:lvl3pPr marL="0" indent="0" algn="just" defTabSz="554400">
              <a:spcBef>
                <a:spcPts val="600"/>
              </a:spcBef>
              <a:buNone/>
            </a:lvl3pPr>
            <a:lvl4pPr marL="0" indent="0" algn="just" defTabSz="554400">
              <a:spcBef>
                <a:spcPts val="600"/>
              </a:spcBef>
              <a:buNone/>
            </a:lvl4pPr>
            <a:lvl5pPr marL="0" indent="0" algn="just" defTabSz="554400">
              <a:spcBef>
                <a:spcPts val="600"/>
              </a:spcBef>
              <a:buNone/>
            </a:lvl5pPr>
          </a:lstStyle>
          <a:p>
            <a:pPr lvl="1"/>
            <a:r>
              <a:rPr lang="fr-FR"/>
              <a:t>DEUXIÈME NIVEAU</a:t>
            </a:r>
          </a:p>
          <a:p>
            <a:pPr lvl="2"/>
            <a:r>
              <a:rPr lang="fr-FR"/>
              <a:t>Troisième niveau</a:t>
            </a:r>
          </a:p>
          <a:p>
            <a:pPr lvl="3"/>
            <a:r>
              <a:rPr lang="fr-FR"/>
              <a:t>Quatrième niveau</a:t>
            </a:r>
          </a:p>
          <a:p>
            <a:pPr lvl="4"/>
            <a:r>
              <a:rPr lang="fr-FR"/>
              <a:t>Cinquième niveau</a:t>
            </a:r>
          </a:p>
        </p:txBody>
      </p:sp>
      <p:sp>
        <p:nvSpPr>
          <p:cNvPr id="1048633" name="Espace réservé du contenu 3"/>
          <p:cNvSpPr>
            <a:spLocks noGrp="1"/>
          </p:cNvSpPr>
          <p:nvPr>
            <p:ph sz="half" idx="10" hasCustomPrompt="1"/>
          </p:nvPr>
        </p:nvSpPr>
        <p:spPr>
          <a:xfrm>
            <a:off x="6195559" y="1795354"/>
            <a:ext cx="5157787" cy="4394309"/>
          </a:xfrm>
          <a:prstGeom prst="rect">
            <a:avLst/>
          </a:prstGeom>
        </p:spPr>
        <p:txBody>
          <a:bodyPr/>
          <a:lstStyle>
            <a:lvl1pPr marL="0" indent="0" defTabSz="554400">
              <a:spcBef>
                <a:spcPts val="600"/>
              </a:spcBef>
              <a:spcAft>
                <a:spcPts val="1200"/>
              </a:spcAft>
              <a:buNone/>
              <a:defRPr b="0"/>
            </a:lvl1pPr>
            <a:lvl2pPr marL="0" indent="0" algn="just" defTabSz="554400">
              <a:spcBef>
                <a:spcPts val="600"/>
              </a:spcBef>
              <a:buNone/>
              <a:defRPr>
                <a:solidFill>
                  <a:srgbClr val="0033A0"/>
                </a:solidFill>
                <a:latin typeface="+mn-lt"/>
              </a:defRPr>
            </a:lvl2pPr>
            <a:lvl3pPr marL="0" indent="0" algn="just" defTabSz="554400">
              <a:spcBef>
                <a:spcPts val="600"/>
              </a:spcBef>
              <a:buNone/>
            </a:lvl3pPr>
            <a:lvl4pPr marL="0" indent="0" algn="just" defTabSz="554400">
              <a:spcBef>
                <a:spcPts val="600"/>
              </a:spcBef>
              <a:buNone/>
            </a:lvl4pPr>
            <a:lvl5pPr marL="0" indent="0" algn="just" defTabSz="554400">
              <a:spcBef>
                <a:spcPts val="600"/>
              </a:spcBef>
              <a:buNone/>
            </a:lvl5pPr>
          </a:lstStyle>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06779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23">
            <a:extLst>
              <a:ext uri="{FF2B5EF4-FFF2-40B4-BE49-F238E27FC236}">
                <a16:creationId xmlns:a16="http://schemas.microsoft.com/office/drawing/2014/main" id="{B2DE79A8-9826-594E-8375-7227D2979F10}"/>
              </a:ext>
            </a:extLst>
          </p:cNvPr>
          <p:cNvSpPr>
            <a:spLocks noGrp="1"/>
          </p:cNvSpPr>
          <p:nvPr>
            <p:ph type="body" sz="quarter" idx="16" hasCustomPrompt="1"/>
          </p:nvPr>
        </p:nvSpPr>
        <p:spPr>
          <a:xfrm>
            <a:off x="4912179" y="645286"/>
            <a:ext cx="6723812" cy="801677"/>
          </a:xfrm>
          <a:prstGeom prst="rect">
            <a:avLst/>
          </a:prstGeom>
        </p:spPr>
        <p:txBody>
          <a:bodyPr>
            <a:normAutofit/>
          </a:bodyPr>
          <a:lstStyle>
            <a:lvl1pPr marL="0" indent="0">
              <a:buNone/>
              <a:defRPr sz="24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8" name="Text Placeholder 11">
            <a:extLst>
              <a:ext uri="{FF2B5EF4-FFF2-40B4-BE49-F238E27FC236}">
                <a16:creationId xmlns:a16="http://schemas.microsoft.com/office/drawing/2014/main" id="{F1283ADC-082F-C847-837C-CB18F3494142}"/>
              </a:ext>
            </a:extLst>
          </p:cNvPr>
          <p:cNvSpPr>
            <a:spLocks noGrp="1"/>
          </p:cNvSpPr>
          <p:nvPr>
            <p:ph type="body" idx="17" hasCustomPrompt="1"/>
          </p:nvPr>
        </p:nvSpPr>
        <p:spPr>
          <a:xfrm>
            <a:off x="4911725" y="1617663"/>
            <a:ext cx="6724650" cy="3999366"/>
          </a:xfrm>
          <a:prstGeom prst="rect">
            <a:avLst/>
          </a:prstGeom>
        </p:spPr>
        <p:txBody>
          <a:bodyPr numCol="1" spcCol="182880"/>
          <a:lstStyle>
            <a:lvl1pPr marL="0" indent="0" algn="just">
              <a:lnSpc>
                <a:spcPct val="100000"/>
              </a:lnSpc>
              <a:buNone/>
              <a:defRPr sz="1400">
                <a:latin typeface="Calibri" panose="020F0502020204030204" pitchFamily="34" charset="0"/>
                <a:cs typeface="Calibri" panose="020F0502020204030204" pitchFamily="34" charset="0"/>
              </a:defRPr>
            </a:lvl1pPr>
          </a:lstStyle>
          <a:p>
            <a:r>
              <a:rPr lang="en-US" err="1"/>
              <a:t>Enim</a:t>
            </a:r>
            <a:r>
              <a:rPr lang="en-US"/>
              <a:t> sit </a:t>
            </a:r>
            <a:r>
              <a:rPr lang="en-US" err="1"/>
              <a:t>amet</a:t>
            </a:r>
            <a:r>
              <a:rPr lang="en-US"/>
              <a:t> </a:t>
            </a:r>
            <a:r>
              <a:rPr lang="en-US" err="1"/>
              <a:t>venenatis</a:t>
            </a:r>
            <a:r>
              <a:rPr lang="en-US"/>
              <a:t> </a:t>
            </a:r>
            <a:r>
              <a:rPr lang="en-US" err="1"/>
              <a:t>urna</a:t>
            </a:r>
            <a:r>
              <a:rPr lang="en-US"/>
              <a:t> cursus </a:t>
            </a:r>
            <a:r>
              <a:rPr lang="en-US" err="1"/>
              <a:t>eget</a:t>
            </a:r>
            <a:r>
              <a:rPr lang="en-US"/>
              <a:t>. </a:t>
            </a:r>
            <a:r>
              <a:rPr lang="en-US" err="1"/>
              <a:t>Ultricies</a:t>
            </a:r>
            <a:r>
              <a:rPr lang="en-US"/>
              <a:t> </a:t>
            </a:r>
            <a:r>
              <a:rPr lang="en-US" err="1"/>
              <a:t>leo</a:t>
            </a:r>
            <a:r>
              <a:rPr lang="en-US"/>
              <a:t> integer </a:t>
            </a:r>
            <a:r>
              <a:rPr lang="en-US" err="1"/>
              <a:t>malesuada</a:t>
            </a:r>
            <a:r>
              <a:rPr lang="en-US"/>
              <a:t> </a:t>
            </a:r>
            <a:r>
              <a:rPr lang="en-US" err="1"/>
              <a:t>nunc</a:t>
            </a:r>
            <a:r>
              <a:rPr lang="en-US"/>
              <a:t> vel </a:t>
            </a:r>
            <a:r>
              <a:rPr lang="en-US" err="1"/>
              <a:t>risus</a:t>
            </a:r>
            <a:r>
              <a:rPr lang="en-US"/>
              <a:t> </a:t>
            </a:r>
            <a:r>
              <a:rPr lang="en-US" err="1"/>
              <a:t>commodo</a:t>
            </a:r>
            <a:r>
              <a:rPr lang="en-US"/>
              <a:t> </a:t>
            </a:r>
            <a:r>
              <a:rPr lang="en-US" err="1"/>
              <a:t>viverra</a:t>
            </a:r>
            <a:r>
              <a:rPr lang="en-US"/>
              <a:t>. Purus in </a:t>
            </a:r>
            <a:r>
              <a:rPr lang="en-US" err="1"/>
              <a:t>massa</a:t>
            </a:r>
            <a:r>
              <a:rPr lang="en-US"/>
              <a:t> </a:t>
            </a:r>
            <a:r>
              <a:rPr lang="en-US" err="1"/>
              <a:t>tempor</a:t>
            </a:r>
            <a:r>
              <a:rPr lang="en-US"/>
              <a:t> </a:t>
            </a:r>
            <a:r>
              <a:rPr lang="en-US" err="1"/>
              <a:t>nec</a:t>
            </a:r>
            <a:r>
              <a:rPr lang="en-US"/>
              <a:t> </a:t>
            </a:r>
            <a:r>
              <a:rPr lang="en-US" err="1"/>
              <a:t>feugiat</a:t>
            </a:r>
            <a:r>
              <a:rPr lang="en-US"/>
              <a:t> </a:t>
            </a:r>
            <a:r>
              <a:rPr lang="en-US" err="1"/>
              <a:t>nisl</a:t>
            </a:r>
            <a:r>
              <a:rPr lang="en-US"/>
              <a:t> </a:t>
            </a:r>
            <a:r>
              <a:rPr lang="en-US" err="1"/>
              <a:t>pretium</a:t>
            </a:r>
            <a:r>
              <a:rPr lang="en-US"/>
              <a:t>. </a:t>
            </a:r>
            <a:r>
              <a:rPr lang="en-US" err="1"/>
              <a:t>Sapien</a:t>
            </a:r>
            <a:r>
              <a:rPr lang="en-US"/>
              <a:t> </a:t>
            </a:r>
            <a:r>
              <a:rPr lang="en-US" err="1"/>
              <a:t>nec</a:t>
            </a:r>
            <a:r>
              <a:rPr lang="en-US"/>
              <a:t> </a:t>
            </a:r>
            <a:r>
              <a:rPr lang="en-US" err="1"/>
              <a:t>sagittis</a:t>
            </a:r>
            <a:r>
              <a:rPr lang="en-US"/>
              <a:t> </a:t>
            </a:r>
            <a:r>
              <a:rPr lang="en-US" err="1"/>
              <a:t>aliquam</a:t>
            </a:r>
            <a:r>
              <a:rPr lang="en-US"/>
              <a:t> </a:t>
            </a:r>
            <a:r>
              <a:rPr lang="en-US" err="1"/>
              <a:t>malesuada</a:t>
            </a:r>
            <a:r>
              <a:rPr lang="en-US"/>
              <a:t> </a:t>
            </a:r>
            <a:r>
              <a:rPr lang="en-US" err="1"/>
              <a:t>bibendum</a:t>
            </a:r>
            <a:r>
              <a:rPr lang="en-US"/>
              <a:t>. Duis convallis convallis </a:t>
            </a:r>
            <a:r>
              <a:rPr lang="en-US" err="1"/>
              <a:t>tellus</a:t>
            </a:r>
            <a:r>
              <a:rPr lang="en-US"/>
              <a:t> id. Sit </a:t>
            </a:r>
            <a:r>
              <a:rPr lang="en-US" err="1"/>
              <a:t>amet</a:t>
            </a:r>
            <a:r>
              <a:rPr lang="en-US"/>
              <a:t> </a:t>
            </a:r>
            <a:r>
              <a:rPr lang="en-US" err="1"/>
              <a:t>risus</a:t>
            </a:r>
            <a:r>
              <a:rPr lang="en-US"/>
              <a:t> </a:t>
            </a:r>
            <a:r>
              <a:rPr lang="en-US" err="1"/>
              <a:t>nullam</a:t>
            </a:r>
            <a:r>
              <a:rPr lang="en-US"/>
              <a:t> </a:t>
            </a:r>
            <a:r>
              <a:rPr lang="en-US" err="1"/>
              <a:t>eget</a:t>
            </a:r>
            <a:r>
              <a:rPr lang="en-US"/>
              <a:t> </a:t>
            </a:r>
            <a:r>
              <a:rPr lang="en-US" err="1"/>
              <a:t>felis</a:t>
            </a:r>
            <a:r>
              <a:rPr lang="en-US"/>
              <a:t>. Vestibulum </a:t>
            </a:r>
            <a:r>
              <a:rPr lang="en-US" err="1"/>
              <a:t>lectus</a:t>
            </a:r>
            <a:r>
              <a:rPr lang="en-US"/>
              <a:t> </a:t>
            </a:r>
            <a:r>
              <a:rPr lang="en-US" err="1"/>
              <a:t>mauris</a:t>
            </a:r>
            <a:r>
              <a:rPr lang="en-US"/>
              <a:t> </a:t>
            </a:r>
            <a:r>
              <a:rPr lang="en-US" err="1"/>
              <a:t>ultrices</a:t>
            </a:r>
            <a:r>
              <a:rPr lang="en-US"/>
              <a:t> eros in. </a:t>
            </a:r>
            <a:r>
              <a:rPr lang="en-US" err="1"/>
              <a:t>Tortor</a:t>
            </a:r>
            <a:r>
              <a:rPr lang="en-US"/>
              <a:t> </a:t>
            </a:r>
            <a:r>
              <a:rPr lang="en-US" err="1"/>
              <a:t>dignissim</a:t>
            </a:r>
            <a:r>
              <a:rPr lang="en-US"/>
              <a:t> convallis </a:t>
            </a:r>
            <a:r>
              <a:rPr lang="en-US" err="1"/>
              <a:t>aenean</a:t>
            </a:r>
            <a:r>
              <a:rPr lang="en-US"/>
              <a:t> et. </a:t>
            </a:r>
            <a:r>
              <a:rPr lang="en-US" err="1"/>
              <a:t>Posuere</a:t>
            </a:r>
            <a:r>
              <a:rPr lang="en-US"/>
              <a:t> lorem ipsum dolor sit </a:t>
            </a:r>
            <a:r>
              <a:rPr lang="en-US" err="1"/>
              <a:t>amet</a:t>
            </a:r>
            <a:r>
              <a:rPr lang="en-US"/>
              <a:t>. Tempus </a:t>
            </a:r>
            <a:r>
              <a:rPr lang="en-US" err="1"/>
              <a:t>imperdiet</a:t>
            </a:r>
            <a:r>
              <a:rPr lang="en-US"/>
              <a:t> </a:t>
            </a:r>
            <a:r>
              <a:rPr lang="en-US" err="1"/>
              <a:t>nulla</a:t>
            </a:r>
            <a:r>
              <a:rPr lang="en-US"/>
              <a:t> </a:t>
            </a:r>
            <a:r>
              <a:rPr lang="en-US" err="1"/>
              <a:t>malesuada</a:t>
            </a:r>
            <a:r>
              <a:rPr lang="en-US"/>
              <a:t> </a:t>
            </a:r>
            <a:r>
              <a:rPr lang="en-US" err="1"/>
              <a:t>pellentesque</a:t>
            </a:r>
            <a:r>
              <a:rPr lang="en-US"/>
              <a:t> </a:t>
            </a:r>
            <a:r>
              <a:rPr lang="en-US" err="1"/>
              <a:t>elit</a:t>
            </a:r>
            <a:r>
              <a:rPr lang="en-US"/>
              <a:t> </a:t>
            </a:r>
            <a:r>
              <a:rPr lang="en-US" err="1"/>
              <a:t>eget</a:t>
            </a:r>
            <a:r>
              <a:rPr lang="en-US"/>
              <a:t> gravida cum sociis. </a:t>
            </a:r>
            <a:r>
              <a:rPr lang="en-US" err="1"/>
              <a:t>Mauris</a:t>
            </a:r>
            <a:r>
              <a:rPr lang="en-US"/>
              <a:t> </a:t>
            </a:r>
            <a:r>
              <a:rPr lang="en-US" err="1"/>
              <a:t>ultrices</a:t>
            </a:r>
            <a:r>
              <a:rPr lang="en-US"/>
              <a:t> eros in cursus </a:t>
            </a:r>
            <a:r>
              <a:rPr lang="en-US" err="1"/>
              <a:t>turpis</a:t>
            </a:r>
            <a:r>
              <a:rPr lang="en-US"/>
              <a:t> </a:t>
            </a:r>
            <a:r>
              <a:rPr lang="en-US" err="1"/>
              <a:t>massa</a:t>
            </a:r>
            <a:r>
              <a:rPr lang="en-US"/>
              <a:t> </a:t>
            </a:r>
            <a:r>
              <a:rPr lang="en-US" err="1"/>
              <a:t>tincidunt</a:t>
            </a:r>
            <a:r>
              <a:rPr lang="en-US"/>
              <a:t> dui </a:t>
            </a:r>
            <a:r>
              <a:rPr lang="en-US" err="1"/>
              <a:t>ut.</a:t>
            </a:r>
            <a:r>
              <a:rPr lang="en-US"/>
              <a:t> </a:t>
            </a:r>
            <a:r>
              <a:rPr lang="en-US" err="1"/>
              <a:t>Netus</a:t>
            </a:r>
            <a:r>
              <a:rPr lang="en-US"/>
              <a:t> et </a:t>
            </a:r>
            <a:r>
              <a:rPr lang="en-US" err="1"/>
              <a:t>malesuada</a:t>
            </a:r>
            <a:r>
              <a:rPr lang="en-US"/>
              <a:t> fames ac </a:t>
            </a:r>
            <a:r>
              <a:rPr lang="en-US" err="1"/>
              <a:t>turpis</a:t>
            </a:r>
            <a:r>
              <a:rPr lang="en-US"/>
              <a:t> </a:t>
            </a:r>
            <a:r>
              <a:rPr lang="en-US" err="1"/>
              <a:t>egestas</a:t>
            </a:r>
            <a:r>
              <a:rPr lang="en-US"/>
              <a:t> integer </a:t>
            </a:r>
            <a:r>
              <a:rPr lang="en-US" err="1"/>
              <a:t>eget</a:t>
            </a:r>
            <a:r>
              <a:rPr lang="en-US"/>
              <a:t>. Purus non </a:t>
            </a:r>
            <a:r>
              <a:rPr lang="en-US" err="1"/>
              <a:t>enim</a:t>
            </a:r>
            <a:r>
              <a:rPr lang="en-US"/>
              <a:t> </a:t>
            </a:r>
            <a:r>
              <a:rPr lang="en-US" err="1"/>
              <a:t>praesent</a:t>
            </a:r>
            <a:r>
              <a:rPr lang="en-US"/>
              <a:t> </a:t>
            </a:r>
            <a:r>
              <a:rPr lang="en-US" err="1"/>
              <a:t>elementum</a:t>
            </a:r>
            <a:r>
              <a:rPr lang="en-US"/>
              <a:t> </a:t>
            </a:r>
            <a:r>
              <a:rPr lang="en-US" err="1"/>
              <a:t>facilisis</a:t>
            </a:r>
            <a:r>
              <a:rPr lang="en-US"/>
              <a:t> </a:t>
            </a:r>
            <a:r>
              <a:rPr lang="en-US" err="1"/>
              <a:t>leo</a:t>
            </a:r>
            <a:r>
              <a:rPr lang="en-US"/>
              <a:t>. </a:t>
            </a:r>
            <a:r>
              <a:rPr lang="en-US" err="1"/>
              <a:t>Nulla</a:t>
            </a:r>
            <a:r>
              <a:rPr lang="en-US"/>
              <a:t> </a:t>
            </a:r>
            <a:r>
              <a:rPr lang="en-US" err="1"/>
              <a:t>aliquet</a:t>
            </a:r>
            <a:r>
              <a:rPr lang="en-US"/>
              <a:t> </a:t>
            </a:r>
            <a:r>
              <a:rPr lang="en-US" err="1"/>
              <a:t>porttitor</a:t>
            </a:r>
            <a:r>
              <a:rPr lang="en-US"/>
              <a:t> </a:t>
            </a:r>
            <a:r>
              <a:rPr lang="en-US" err="1"/>
              <a:t>lacus</a:t>
            </a:r>
            <a:r>
              <a:rPr lang="en-US"/>
              <a:t> </a:t>
            </a:r>
            <a:r>
              <a:rPr lang="en-US" err="1"/>
              <a:t>luctus</a:t>
            </a:r>
            <a:r>
              <a:rPr lang="en-US"/>
              <a:t> </a:t>
            </a:r>
            <a:r>
              <a:rPr lang="en-US" err="1"/>
              <a:t>accumsan</a:t>
            </a:r>
            <a:r>
              <a:rPr lang="en-US"/>
              <a:t> </a:t>
            </a:r>
            <a:r>
              <a:rPr lang="en-US" err="1"/>
              <a:t>tortor</a:t>
            </a:r>
            <a:r>
              <a:rPr lang="en-US"/>
              <a:t> </a:t>
            </a:r>
            <a:r>
              <a:rPr lang="en-US" err="1"/>
              <a:t>posuere</a:t>
            </a:r>
            <a:r>
              <a:rPr lang="en-US"/>
              <a:t> ac. </a:t>
            </a:r>
            <a:r>
              <a:rPr lang="en-US" err="1"/>
              <a:t>Porttitor</a:t>
            </a:r>
            <a:r>
              <a:rPr lang="en-US"/>
              <a:t> </a:t>
            </a:r>
            <a:r>
              <a:rPr lang="en-US" err="1"/>
              <a:t>lacus</a:t>
            </a:r>
            <a:r>
              <a:rPr lang="en-US"/>
              <a:t> </a:t>
            </a:r>
            <a:r>
              <a:rPr lang="en-US" err="1"/>
              <a:t>luctus</a:t>
            </a:r>
            <a:r>
              <a:rPr lang="en-US"/>
              <a:t> </a:t>
            </a:r>
            <a:r>
              <a:rPr lang="en-US" err="1"/>
              <a:t>accumsan</a:t>
            </a:r>
            <a:r>
              <a:rPr lang="en-US"/>
              <a:t> </a:t>
            </a:r>
            <a:r>
              <a:rPr lang="en-US" err="1"/>
              <a:t>tortor</a:t>
            </a:r>
            <a:r>
              <a:rPr lang="en-US"/>
              <a:t> </a:t>
            </a:r>
            <a:r>
              <a:rPr lang="en-US" err="1"/>
              <a:t>posuere</a:t>
            </a:r>
            <a:r>
              <a:rPr lang="en-US"/>
              <a:t> ac </a:t>
            </a:r>
            <a:r>
              <a:rPr lang="en-US" err="1"/>
              <a:t>ut</a:t>
            </a:r>
            <a:r>
              <a:rPr lang="en-US"/>
              <a:t> </a:t>
            </a:r>
            <a:r>
              <a:rPr lang="en-US" err="1"/>
              <a:t>consequat</a:t>
            </a:r>
            <a:r>
              <a:rPr lang="en-US"/>
              <a:t>.</a:t>
            </a:r>
          </a:p>
          <a:p>
            <a:r>
              <a:rPr lang="en-US"/>
              <a:t>Duis at </a:t>
            </a:r>
            <a:r>
              <a:rPr lang="en-US" err="1"/>
              <a:t>consectetur</a:t>
            </a:r>
            <a:r>
              <a:rPr lang="en-US"/>
              <a:t> lorem </a:t>
            </a:r>
            <a:r>
              <a:rPr lang="en-US" err="1"/>
              <a:t>donec</a:t>
            </a:r>
            <a:r>
              <a:rPr lang="en-US"/>
              <a:t> </a:t>
            </a:r>
            <a:r>
              <a:rPr lang="en-US" err="1"/>
              <a:t>massa</a:t>
            </a:r>
            <a:r>
              <a:rPr lang="en-US"/>
              <a:t>. </a:t>
            </a:r>
            <a:r>
              <a:rPr lang="en-US" err="1"/>
              <a:t>Egestas</a:t>
            </a:r>
            <a:r>
              <a:rPr lang="en-US"/>
              <a:t> sed sed </a:t>
            </a:r>
            <a:r>
              <a:rPr lang="en-US" err="1"/>
              <a:t>risus</a:t>
            </a:r>
            <a:r>
              <a:rPr lang="en-US"/>
              <a:t> </a:t>
            </a:r>
            <a:r>
              <a:rPr lang="en-US" err="1"/>
              <a:t>pretium</a:t>
            </a:r>
            <a:r>
              <a:rPr lang="en-US"/>
              <a:t> </a:t>
            </a:r>
            <a:r>
              <a:rPr lang="en-US" err="1"/>
              <a:t>quam</a:t>
            </a:r>
            <a:r>
              <a:rPr lang="en-US"/>
              <a:t> </a:t>
            </a:r>
            <a:r>
              <a:rPr lang="en-US" err="1"/>
              <a:t>vulputate</a:t>
            </a:r>
            <a:r>
              <a:rPr lang="en-US"/>
              <a:t>. Duis convallis convallis </a:t>
            </a:r>
            <a:r>
              <a:rPr lang="en-US" err="1"/>
              <a:t>tellus</a:t>
            </a:r>
            <a:r>
              <a:rPr lang="en-US"/>
              <a:t> id </a:t>
            </a:r>
            <a:r>
              <a:rPr lang="en-US" err="1"/>
              <a:t>interdum</a:t>
            </a:r>
            <a:r>
              <a:rPr lang="en-US"/>
              <a:t>. </a:t>
            </a:r>
            <a:r>
              <a:rPr lang="en-US" err="1"/>
              <a:t>Eget</a:t>
            </a:r>
            <a:r>
              <a:rPr lang="en-US"/>
              <a:t> mi </a:t>
            </a:r>
            <a:r>
              <a:rPr lang="en-US" err="1"/>
              <a:t>proin</a:t>
            </a:r>
            <a:r>
              <a:rPr lang="en-US"/>
              <a:t> sed libero </a:t>
            </a:r>
            <a:r>
              <a:rPr lang="en-US" err="1"/>
              <a:t>enim</a:t>
            </a:r>
            <a:r>
              <a:rPr lang="en-US"/>
              <a:t> sed. </a:t>
            </a:r>
            <a:r>
              <a:rPr lang="en-US" err="1"/>
              <a:t>Facilisi</a:t>
            </a:r>
            <a:r>
              <a:rPr lang="en-US"/>
              <a:t> </a:t>
            </a:r>
            <a:r>
              <a:rPr lang="en-US" err="1"/>
              <a:t>morbi</a:t>
            </a:r>
            <a:r>
              <a:rPr lang="en-US"/>
              <a:t> tempus </a:t>
            </a:r>
            <a:r>
              <a:rPr lang="en-US" err="1"/>
              <a:t>iaculis</a:t>
            </a:r>
            <a:r>
              <a:rPr lang="en-US"/>
              <a:t> </a:t>
            </a:r>
            <a:r>
              <a:rPr lang="en-US" err="1"/>
              <a:t>urna</a:t>
            </a:r>
            <a:r>
              <a:rPr lang="en-US"/>
              <a:t>. Diam </a:t>
            </a:r>
            <a:r>
              <a:rPr lang="en-US" err="1"/>
              <a:t>maecenas</a:t>
            </a:r>
            <a:r>
              <a:rPr lang="en-US"/>
              <a:t> sed </a:t>
            </a:r>
            <a:r>
              <a:rPr lang="en-US" err="1"/>
              <a:t>enim</a:t>
            </a:r>
            <a:r>
              <a:rPr lang="en-US"/>
              <a:t> </a:t>
            </a:r>
            <a:r>
              <a:rPr lang="en-US" err="1"/>
              <a:t>ut.</a:t>
            </a:r>
            <a:r>
              <a:rPr lang="en-US"/>
              <a:t> </a:t>
            </a:r>
            <a:r>
              <a:rPr lang="en-US" err="1"/>
              <a:t>Orci</a:t>
            </a:r>
            <a:r>
              <a:rPr lang="en-US"/>
              <a:t> </a:t>
            </a:r>
            <a:r>
              <a:rPr lang="en-US" err="1"/>
              <a:t>eu</a:t>
            </a:r>
            <a:r>
              <a:rPr lang="en-US"/>
              <a:t> </a:t>
            </a:r>
            <a:r>
              <a:rPr lang="en-US" err="1"/>
              <a:t>lobortis</a:t>
            </a:r>
            <a:r>
              <a:rPr lang="en-US"/>
              <a:t> </a:t>
            </a:r>
            <a:r>
              <a:rPr lang="en-US" err="1"/>
              <a:t>elementum</a:t>
            </a:r>
            <a:r>
              <a:rPr lang="en-US"/>
              <a:t> </a:t>
            </a:r>
            <a:r>
              <a:rPr lang="en-US" err="1"/>
              <a:t>nibh</a:t>
            </a:r>
            <a:r>
              <a:rPr lang="en-US"/>
              <a:t> </a:t>
            </a:r>
            <a:r>
              <a:rPr lang="en-US" err="1"/>
              <a:t>tellus</a:t>
            </a:r>
            <a:r>
              <a:rPr lang="en-US"/>
              <a:t> </a:t>
            </a:r>
            <a:r>
              <a:rPr lang="en-US" err="1"/>
              <a:t>molestie</a:t>
            </a:r>
            <a:r>
              <a:rPr lang="en-US"/>
              <a:t> </a:t>
            </a:r>
            <a:r>
              <a:rPr lang="en-US" err="1"/>
              <a:t>nunc</a:t>
            </a:r>
            <a:r>
              <a:rPr lang="en-US"/>
              <a:t> non. </a:t>
            </a:r>
          </a:p>
          <a:p>
            <a:r>
              <a:rPr lang="en-US"/>
              <a:t>A </a:t>
            </a:r>
            <a:r>
              <a:rPr lang="en-US" err="1"/>
              <a:t>pellentesque</a:t>
            </a:r>
            <a:r>
              <a:rPr lang="en-US"/>
              <a:t> sit </a:t>
            </a:r>
            <a:r>
              <a:rPr lang="en-US" err="1"/>
              <a:t>amet</a:t>
            </a:r>
            <a:r>
              <a:rPr lang="en-US"/>
              <a:t> </a:t>
            </a:r>
            <a:r>
              <a:rPr lang="en-US" err="1"/>
              <a:t>porttitor</a:t>
            </a:r>
            <a:r>
              <a:rPr lang="en-US"/>
              <a:t> </a:t>
            </a:r>
            <a:r>
              <a:rPr lang="en-US" err="1"/>
              <a:t>eget</a:t>
            </a:r>
            <a:r>
              <a:rPr lang="en-US"/>
              <a:t> dolor </a:t>
            </a:r>
            <a:r>
              <a:rPr lang="en-US" err="1"/>
              <a:t>morbi</a:t>
            </a:r>
            <a:r>
              <a:rPr lang="en-US"/>
              <a:t> non </a:t>
            </a:r>
            <a:r>
              <a:rPr lang="en-US" err="1"/>
              <a:t>arcu</a:t>
            </a:r>
            <a:r>
              <a:rPr lang="en-US"/>
              <a:t>. </a:t>
            </a:r>
            <a:r>
              <a:rPr lang="en-US" err="1"/>
              <a:t>Volutpat</a:t>
            </a:r>
            <a:r>
              <a:rPr lang="en-US"/>
              <a:t> </a:t>
            </a:r>
            <a:r>
              <a:rPr lang="en-US" err="1"/>
              <a:t>blandit</a:t>
            </a:r>
            <a:r>
              <a:rPr lang="en-US"/>
              <a:t> </a:t>
            </a:r>
            <a:r>
              <a:rPr lang="en-US" err="1"/>
              <a:t>aliquam</a:t>
            </a:r>
            <a:r>
              <a:rPr lang="en-US"/>
              <a:t> </a:t>
            </a:r>
            <a:r>
              <a:rPr lang="en-US" err="1"/>
              <a:t>etiam</a:t>
            </a:r>
            <a:r>
              <a:rPr lang="en-US"/>
              <a:t> </a:t>
            </a:r>
            <a:r>
              <a:rPr lang="en-US" err="1"/>
              <a:t>erat</a:t>
            </a:r>
            <a:r>
              <a:rPr lang="en-US"/>
              <a:t> </a:t>
            </a:r>
            <a:r>
              <a:rPr lang="en-US" err="1"/>
              <a:t>velit</a:t>
            </a:r>
            <a:r>
              <a:rPr lang="en-US"/>
              <a:t> </a:t>
            </a:r>
            <a:r>
              <a:rPr lang="en-US" err="1"/>
              <a:t>scelerisque</a:t>
            </a:r>
            <a:r>
              <a:rPr lang="en-US"/>
              <a:t>. </a:t>
            </a:r>
            <a:r>
              <a:rPr lang="en-US" err="1"/>
              <a:t>Metus</a:t>
            </a:r>
            <a:r>
              <a:rPr lang="en-US"/>
              <a:t> </a:t>
            </a:r>
            <a:r>
              <a:rPr lang="en-US" err="1"/>
              <a:t>vulputate</a:t>
            </a:r>
            <a:r>
              <a:rPr lang="en-US"/>
              <a:t> </a:t>
            </a:r>
            <a:r>
              <a:rPr lang="en-US" err="1"/>
              <a:t>eu</a:t>
            </a:r>
            <a:r>
              <a:rPr lang="en-US"/>
              <a:t> </a:t>
            </a:r>
            <a:r>
              <a:rPr lang="en-US" err="1"/>
              <a:t>scelerisque</a:t>
            </a:r>
            <a:r>
              <a:rPr lang="en-US"/>
              <a:t> </a:t>
            </a:r>
            <a:r>
              <a:rPr lang="en-US" err="1"/>
              <a:t>felis</a:t>
            </a:r>
            <a:r>
              <a:rPr lang="en-US"/>
              <a:t> </a:t>
            </a:r>
            <a:r>
              <a:rPr lang="en-US" err="1"/>
              <a:t>imperdiet</a:t>
            </a:r>
            <a:r>
              <a:rPr lang="en-US"/>
              <a:t> </a:t>
            </a:r>
            <a:r>
              <a:rPr lang="en-US" err="1"/>
              <a:t>proin</a:t>
            </a:r>
            <a:r>
              <a:rPr lang="en-US"/>
              <a:t> fermentum </a:t>
            </a:r>
            <a:r>
              <a:rPr lang="en-US" err="1"/>
              <a:t>leo</a:t>
            </a:r>
            <a:r>
              <a:rPr lang="en-US"/>
              <a:t>. </a:t>
            </a:r>
            <a:r>
              <a:rPr lang="en-US" err="1"/>
              <a:t>Tincidunt</a:t>
            </a:r>
            <a:r>
              <a:rPr lang="en-US"/>
              <a:t> dui </a:t>
            </a:r>
            <a:r>
              <a:rPr lang="en-US" err="1"/>
              <a:t>ut</a:t>
            </a:r>
            <a:r>
              <a:rPr lang="en-US"/>
              <a:t> </a:t>
            </a:r>
            <a:r>
              <a:rPr lang="en-US" err="1"/>
              <a:t>ornare</a:t>
            </a:r>
            <a:r>
              <a:rPr lang="en-US"/>
              <a:t> </a:t>
            </a:r>
            <a:r>
              <a:rPr lang="en-US" err="1"/>
              <a:t>lectus</a:t>
            </a:r>
            <a:r>
              <a:rPr lang="en-US"/>
              <a:t> sit </a:t>
            </a:r>
            <a:r>
              <a:rPr lang="en-US" err="1"/>
              <a:t>amet</a:t>
            </a:r>
            <a:r>
              <a:rPr lang="en-US"/>
              <a:t> est.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r>
              <a:rPr lang="en-US"/>
              <a:t>.</a:t>
            </a:r>
          </a:p>
        </p:txBody>
      </p:sp>
      <p:sp>
        <p:nvSpPr>
          <p:cNvPr id="9" name="Picture Placeholder 10" descr="An empty placeholder that you can use to insert an image of your choice.">
            <a:extLst>
              <a:ext uri="{FF2B5EF4-FFF2-40B4-BE49-F238E27FC236}">
                <a16:creationId xmlns:a16="http://schemas.microsoft.com/office/drawing/2014/main" id="{A7DCD460-8ABA-3F45-A54D-2E8B6A27700B}"/>
              </a:ext>
            </a:extLst>
          </p:cNvPr>
          <p:cNvSpPr>
            <a:spLocks noGrp="1"/>
          </p:cNvSpPr>
          <p:nvPr>
            <p:ph type="pic" sz="quarter" idx="10" hasCustomPrompt="1"/>
          </p:nvPr>
        </p:nvSpPr>
        <p:spPr>
          <a:xfrm>
            <a:off x="2" y="0"/>
            <a:ext cx="4471791" cy="6858000"/>
          </a:xfrm>
          <a:prstGeom prst="rect">
            <a:avLst/>
          </a:prstGeom>
          <a:pattFill prst="pct90">
            <a:fgClr>
              <a:schemeClr val="accent2"/>
            </a:fgClr>
            <a:bgClr>
              <a:schemeClr val="accent4"/>
            </a:bgClr>
          </a:pattFill>
        </p:spPr>
        <p:txBody>
          <a:bodyPr tIns="91440"/>
          <a:lstStyle>
            <a:lvl1pPr marL="0" indent="0">
              <a:buNone/>
              <a:defRPr sz="1800">
                <a:solidFill>
                  <a:schemeClr val="bg1"/>
                </a:solidFill>
                <a:latin typeface="Calibri" panose="020F0502020204030204" pitchFamily="34" charset="0"/>
                <a:cs typeface="Calibri" panose="020F0502020204030204" pitchFamily="34" charset="0"/>
              </a:defRPr>
            </a:lvl1pPr>
          </a:lstStyle>
          <a:p>
            <a:r>
              <a:rPr lang="en-US"/>
              <a:t>Click to add picture</a:t>
            </a:r>
          </a:p>
        </p:txBody>
      </p:sp>
    </p:spTree>
    <p:extLst>
      <p:ext uri="{BB962C8B-B14F-4D97-AF65-F5344CB8AC3E}">
        <p14:creationId xmlns:p14="http://schemas.microsoft.com/office/powerpoint/2010/main" val="20165014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LOMNS TEXT/IMAGE/INFOGRAPHIC ALT">
    <p:spTree>
      <p:nvGrpSpPr>
        <p:cNvPr id="1" name=""/>
        <p:cNvGrpSpPr/>
        <p:nvPr/>
      </p:nvGrpSpPr>
      <p:grpSpPr>
        <a:xfrm>
          <a:off x="0" y="0"/>
          <a:ext cx="0" cy="0"/>
          <a:chOff x="0" y="0"/>
          <a:chExt cx="0" cy="0"/>
        </a:xfrm>
      </p:grpSpPr>
      <p:sp>
        <p:nvSpPr>
          <p:cNvPr id="1048617" name="Espace réservé du contenu 3"/>
          <p:cNvSpPr>
            <a:spLocks noGrp="1"/>
          </p:cNvSpPr>
          <p:nvPr>
            <p:ph sz="half" idx="2" hasCustomPrompt="1"/>
          </p:nvPr>
        </p:nvSpPr>
        <p:spPr>
          <a:xfrm>
            <a:off x="839788" y="365126"/>
            <a:ext cx="5157787" cy="5824538"/>
          </a:xfrm>
          <a:prstGeom prst="rect">
            <a:avLst/>
          </a:prstGeom>
        </p:spPr>
        <p:txBody>
          <a:bodyPr/>
          <a:lstStyle>
            <a:lvl1pPr marL="0" indent="0" defTabSz="554400">
              <a:spcBef>
                <a:spcPts val="600"/>
              </a:spcBef>
              <a:spcAft>
                <a:spcPts val="1200"/>
              </a:spcAft>
              <a:buNone/>
              <a:defRPr b="0">
                <a:solidFill>
                  <a:srgbClr val="0033A0"/>
                </a:solidFill>
                <a:latin typeface="+mn-lt"/>
              </a:defRPr>
            </a:lvl1pPr>
            <a:lvl2pPr marL="0" indent="0" defTabSz="554400">
              <a:spcBef>
                <a:spcPts val="600"/>
              </a:spcBef>
              <a:buNone/>
            </a:lvl2pPr>
            <a:lvl3pPr marL="0" indent="0" defTabSz="554400">
              <a:spcBef>
                <a:spcPts val="600"/>
              </a:spcBef>
              <a:buNone/>
            </a:lvl3pPr>
            <a:lvl4pPr marL="0" indent="0" defTabSz="554400">
              <a:spcBef>
                <a:spcPts val="600"/>
              </a:spcBef>
              <a:buNone/>
            </a:lvl4pPr>
            <a:lvl5pPr marL="0" indent="0" defTabSz="554400">
              <a:spcBef>
                <a:spcPts val="600"/>
              </a:spcBef>
              <a:buNone/>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48618" name="Espace réservé du contenu 3"/>
          <p:cNvSpPr>
            <a:spLocks noGrp="1"/>
          </p:cNvSpPr>
          <p:nvPr>
            <p:ph sz="half" idx="10" hasCustomPrompt="1"/>
          </p:nvPr>
        </p:nvSpPr>
        <p:spPr>
          <a:xfrm>
            <a:off x="6195559" y="365126"/>
            <a:ext cx="5157787" cy="5824537"/>
          </a:xfrm>
          <a:prstGeom prst="rect">
            <a:avLst/>
          </a:prstGeom>
        </p:spPr>
        <p:txBody>
          <a:bodyPr/>
          <a:lstStyle>
            <a:lvl1pPr marL="0" indent="0" defTabSz="554400">
              <a:spcBef>
                <a:spcPts val="600"/>
              </a:spcBef>
              <a:spcAft>
                <a:spcPts val="1200"/>
              </a:spcAft>
              <a:buNone/>
              <a:defRPr b="0">
                <a:solidFill>
                  <a:srgbClr val="0033A0"/>
                </a:solidFill>
                <a:latin typeface="+mn-lt"/>
              </a:defRPr>
            </a:lvl1pPr>
            <a:lvl2pPr marL="0" indent="0" defTabSz="554400">
              <a:spcBef>
                <a:spcPts val="600"/>
              </a:spcBef>
              <a:buNone/>
            </a:lvl2pPr>
            <a:lvl3pPr marL="0" indent="0" defTabSz="554400">
              <a:spcBef>
                <a:spcPts val="600"/>
              </a:spcBef>
              <a:buNone/>
            </a:lvl3pPr>
            <a:lvl4pPr marL="0" indent="0" defTabSz="554400">
              <a:spcBef>
                <a:spcPts val="600"/>
              </a:spcBef>
              <a:buNone/>
            </a:lvl4pPr>
            <a:lvl5pPr marL="0" indent="0" defTabSz="554400">
              <a:spcBef>
                <a:spcPts val="600"/>
              </a:spcBef>
              <a:buNone/>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742364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INFOGRAPHIC/IMAGE">
    <p:spTree>
      <p:nvGrpSpPr>
        <p:cNvPr id="1" name=""/>
        <p:cNvGrpSpPr/>
        <p:nvPr/>
      </p:nvGrpSpPr>
      <p:grpSpPr>
        <a:xfrm>
          <a:off x="0" y="0"/>
          <a:ext cx="0" cy="0"/>
          <a:chOff x="0" y="0"/>
          <a:chExt cx="0" cy="0"/>
        </a:xfrm>
      </p:grpSpPr>
      <p:sp>
        <p:nvSpPr>
          <p:cNvPr id="1048601" name="Titre 1"/>
          <p:cNvSpPr>
            <a:spLocks noGrp="1"/>
          </p:cNvSpPr>
          <p:nvPr>
            <p:ph type="title" hasCustomPrompt="1"/>
          </p:nvPr>
        </p:nvSpPr>
        <p:spPr>
          <a:xfrm>
            <a:off x="838200" y="365126"/>
            <a:ext cx="10515600" cy="1106836"/>
          </a:xfrm>
          <a:prstGeom prst="rect">
            <a:avLst/>
          </a:prstGeom>
        </p:spPr>
        <p:txBody>
          <a:bodyPr/>
          <a:lstStyle/>
          <a:p>
            <a:r>
              <a:rPr lang="fr-FR"/>
              <a:t>MODIFIEZ LE STYLE DU TITRE</a:t>
            </a:r>
          </a:p>
        </p:txBody>
      </p:sp>
      <p:sp>
        <p:nvSpPr>
          <p:cNvPr id="1048602" name="Espace réservé du contenu 3"/>
          <p:cNvSpPr>
            <a:spLocks noGrp="1"/>
          </p:cNvSpPr>
          <p:nvPr>
            <p:ph sz="half" idx="10"/>
          </p:nvPr>
        </p:nvSpPr>
        <p:spPr>
          <a:xfrm>
            <a:off x="838199" y="1690688"/>
            <a:ext cx="10547195" cy="4397878"/>
          </a:xfrm>
          <a:prstGeom prst="rect">
            <a:avLst/>
          </a:prstGeom>
        </p:spPr>
        <p:txBody>
          <a:bodyPr/>
          <a:lstStyle>
            <a:lvl1pPr marL="0" indent="0">
              <a:buNone/>
            </a:lvl1pPr>
          </a:lstStyle>
          <a:p>
            <a:pPr lvl="0"/>
            <a:r>
              <a:rPr lang="en-US"/>
              <a:t>Click to edit Master text styles</a:t>
            </a:r>
          </a:p>
        </p:txBody>
      </p:sp>
    </p:spTree>
    <p:extLst>
      <p:ext uri="{BB962C8B-B14F-4D97-AF65-F5344CB8AC3E}">
        <p14:creationId xmlns:p14="http://schemas.microsoft.com/office/powerpoint/2010/main" val="3333979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IMAGES 3 COLOMNS">
    <p:spTree>
      <p:nvGrpSpPr>
        <p:cNvPr id="1" name=""/>
        <p:cNvGrpSpPr/>
        <p:nvPr/>
      </p:nvGrpSpPr>
      <p:grpSpPr>
        <a:xfrm>
          <a:off x="0" y="0"/>
          <a:ext cx="0" cy="0"/>
          <a:chOff x="0" y="0"/>
          <a:chExt cx="0" cy="0"/>
        </a:xfrm>
      </p:grpSpPr>
      <p:sp>
        <p:nvSpPr>
          <p:cNvPr id="1048634" name="Titre 1"/>
          <p:cNvSpPr>
            <a:spLocks noGrp="1"/>
          </p:cNvSpPr>
          <p:nvPr>
            <p:ph type="title" hasCustomPrompt="1"/>
          </p:nvPr>
        </p:nvSpPr>
        <p:spPr>
          <a:xfrm>
            <a:off x="839788" y="581890"/>
            <a:ext cx="10655526" cy="486889"/>
          </a:xfrm>
          <a:prstGeom prst="rect">
            <a:avLst/>
          </a:prstGeom>
        </p:spPr>
        <p:txBody>
          <a:bodyPr anchor="t">
            <a:noAutofit/>
          </a:bodyPr>
          <a:lstStyle>
            <a:lvl1pPr>
              <a:defRPr sz="3600">
                <a:solidFill>
                  <a:srgbClr val="0033A0"/>
                </a:solidFill>
              </a:defRPr>
            </a:lvl1pPr>
          </a:lstStyle>
          <a:p>
            <a:r>
              <a:rPr lang="fr-FR"/>
              <a:t>MODIFIEZ LE STYLE DU TITRE</a:t>
            </a:r>
          </a:p>
        </p:txBody>
      </p:sp>
      <p:sp>
        <p:nvSpPr>
          <p:cNvPr id="1048635" name="Espace réservé de l’image 2"/>
          <p:cNvSpPr>
            <a:spLocks noGrp="1"/>
          </p:cNvSpPr>
          <p:nvPr>
            <p:ph type="pic" idx="1"/>
          </p:nvPr>
        </p:nvSpPr>
        <p:spPr>
          <a:xfrm>
            <a:off x="839788"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sp>
        <p:nvSpPr>
          <p:cNvPr id="1048636" name="Espace réservé du texte 3"/>
          <p:cNvSpPr>
            <a:spLocks noGrp="1"/>
          </p:cNvSpPr>
          <p:nvPr>
            <p:ph type="body" sz="half" idx="2"/>
          </p:nvPr>
        </p:nvSpPr>
        <p:spPr>
          <a:xfrm>
            <a:off x="839788" y="4719150"/>
            <a:ext cx="3265073"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637" name="Espace réservé du texte 3"/>
          <p:cNvSpPr>
            <a:spLocks noGrp="1"/>
          </p:cNvSpPr>
          <p:nvPr>
            <p:ph type="body" sz="half" idx="10"/>
          </p:nvPr>
        </p:nvSpPr>
        <p:spPr>
          <a:xfrm>
            <a:off x="839788" y="1071356"/>
            <a:ext cx="10655526" cy="567439"/>
          </a:xfrm>
          <a:prstGeom prst="rect">
            <a:avLst/>
          </a:prstGeo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638" name="Espace réservé du texte 3"/>
          <p:cNvSpPr>
            <a:spLocks noGrp="1"/>
          </p:cNvSpPr>
          <p:nvPr>
            <p:ph type="body" sz="half" idx="12"/>
          </p:nvPr>
        </p:nvSpPr>
        <p:spPr>
          <a:xfrm>
            <a:off x="4535014" y="4719150"/>
            <a:ext cx="3265073"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639" name="Espace réservé du texte 3"/>
          <p:cNvSpPr>
            <a:spLocks noGrp="1"/>
          </p:cNvSpPr>
          <p:nvPr>
            <p:ph type="body" sz="half" idx="15"/>
          </p:nvPr>
        </p:nvSpPr>
        <p:spPr>
          <a:xfrm>
            <a:off x="8230240" y="4719150"/>
            <a:ext cx="3336327"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640" name="Espace réservé de l’image 2"/>
          <p:cNvSpPr>
            <a:spLocks noGrp="1"/>
          </p:cNvSpPr>
          <p:nvPr>
            <p:ph type="pic" idx="16"/>
          </p:nvPr>
        </p:nvSpPr>
        <p:spPr>
          <a:xfrm>
            <a:off x="8230241"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sp>
        <p:nvSpPr>
          <p:cNvPr id="1048641" name="Espace réservé de l’image 2"/>
          <p:cNvSpPr>
            <a:spLocks noGrp="1"/>
          </p:cNvSpPr>
          <p:nvPr>
            <p:ph type="pic" idx="17"/>
          </p:nvPr>
        </p:nvSpPr>
        <p:spPr>
          <a:xfrm>
            <a:off x="4535014"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spTree>
    <p:extLst>
      <p:ext uri="{BB962C8B-B14F-4D97-AF65-F5344CB8AC3E}">
        <p14:creationId xmlns:p14="http://schemas.microsoft.com/office/powerpoint/2010/main" val="12171053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TEXT INFOGRAPHIC/IMAGE">
    <p:spTree>
      <p:nvGrpSpPr>
        <p:cNvPr id="1" name=""/>
        <p:cNvGrpSpPr/>
        <p:nvPr/>
      </p:nvGrpSpPr>
      <p:grpSpPr>
        <a:xfrm>
          <a:off x="0" y="0"/>
          <a:ext cx="0" cy="0"/>
          <a:chOff x="0" y="0"/>
          <a:chExt cx="0" cy="0"/>
        </a:xfrm>
      </p:grpSpPr>
      <p:sp>
        <p:nvSpPr>
          <p:cNvPr id="1048625" name="Espace réservé du contenu 3"/>
          <p:cNvSpPr>
            <a:spLocks noGrp="1"/>
          </p:cNvSpPr>
          <p:nvPr>
            <p:ph sz="half" idx="10"/>
          </p:nvPr>
        </p:nvSpPr>
        <p:spPr>
          <a:xfrm>
            <a:off x="4449337" y="702527"/>
            <a:ext cx="6936057" cy="5166461"/>
          </a:xfrm>
          <a:prstGeom prst="rect">
            <a:avLst/>
          </a:prstGeom>
        </p:spPr>
        <p:txBody>
          <a:bodyPr/>
          <a:lstStyle>
            <a:lvl1pPr marL="0" indent="0">
              <a:buNone/>
            </a:lvl1pPr>
          </a:lstStyle>
          <a:p>
            <a:pPr lvl="0"/>
            <a:r>
              <a:rPr lang="en-US"/>
              <a:t>Click to edit Master text styles</a:t>
            </a:r>
          </a:p>
        </p:txBody>
      </p:sp>
      <p:sp>
        <p:nvSpPr>
          <p:cNvPr id="1048626" name="Titre 1"/>
          <p:cNvSpPr>
            <a:spLocks noGrp="1"/>
          </p:cNvSpPr>
          <p:nvPr>
            <p:ph type="title" hasCustomPrompt="1"/>
          </p:nvPr>
        </p:nvSpPr>
        <p:spPr>
          <a:xfrm>
            <a:off x="839788" y="702527"/>
            <a:ext cx="3375374" cy="1137424"/>
          </a:xfrm>
          <a:prstGeom prst="rect">
            <a:avLst/>
          </a:prstGeom>
        </p:spPr>
        <p:txBody>
          <a:bodyPr anchor="ctr"/>
          <a:lstStyle>
            <a:lvl1pPr>
              <a:defRPr sz="3200">
                <a:solidFill>
                  <a:srgbClr val="0033A0"/>
                </a:solidFill>
              </a:defRPr>
            </a:lvl1pPr>
          </a:lstStyle>
          <a:p>
            <a:r>
              <a:rPr lang="fr-FR"/>
              <a:t>MODIFIEZ LE STYLE DU TITRE</a:t>
            </a:r>
          </a:p>
        </p:txBody>
      </p:sp>
      <p:sp>
        <p:nvSpPr>
          <p:cNvPr id="1048627" name="Espace réservé du texte 3"/>
          <p:cNvSpPr>
            <a:spLocks noGrp="1"/>
          </p:cNvSpPr>
          <p:nvPr>
            <p:ph type="body" sz="half" idx="2"/>
          </p:nvPr>
        </p:nvSpPr>
        <p:spPr>
          <a:xfrm>
            <a:off x="839789" y="2057400"/>
            <a:ext cx="3375374"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923975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ULL IMAGE + TEXT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48628" name="Espace réservé de l’image 2"/>
          <p:cNvSpPr>
            <a:spLocks noGrp="1"/>
          </p:cNvSpPr>
          <p:nvPr>
            <p:ph type="pic" idx="1"/>
          </p:nvPr>
        </p:nvSpPr>
        <p:spPr>
          <a:xfrm>
            <a:off x="0" y="11875"/>
            <a:ext cx="12192000" cy="617026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sp>
        <p:nvSpPr>
          <p:cNvPr id="1048629" name="Titre 1"/>
          <p:cNvSpPr>
            <a:spLocks noGrp="1"/>
          </p:cNvSpPr>
          <p:nvPr>
            <p:ph type="title" hasCustomPrompt="1"/>
          </p:nvPr>
        </p:nvSpPr>
        <p:spPr>
          <a:xfrm>
            <a:off x="0" y="0"/>
            <a:ext cx="3375374" cy="1530625"/>
          </a:xfrm>
          <a:prstGeom prst="rect">
            <a:avLst/>
          </a:prstGeom>
          <a:solidFill>
            <a:srgbClr val="00196D">
              <a:alpha val="69804"/>
            </a:srgbClr>
          </a:solidFill>
        </p:spPr>
        <p:txBody>
          <a:bodyPr lIns="288000" tIns="288000" rIns="288000" bIns="288000" anchor="ctr"/>
          <a:lstStyle>
            <a:lvl1pPr>
              <a:defRPr sz="3200">
                <a:solidFill>
                  <a:schemeClr val="bg1"/>
                </a:solidFill>
              </a:defRPr>
            </a:lvl1pPr>
          </a:lstStyle>
          <a:p>
            <a:r>
              <a:rPr lang="fr-FR"/>
              <a:t>MODIFIEZ LE STYLE DU TITRE</a:t>
            </a:r>
          </a:p>
        </p:txBody>
      </p:sp>
      <p:sp>
        <p:nvSpPr>
          <p:cNvPr id="1048630" name="Espace réservé du texte 3"/>
          <p:cNvSpPr>
            <a:spLocks noGrp="1"/>
          </p:cNvSpPr>
          <p:nvPr>
            <p:ph type="body" sz="half" idx="2"/>
          </p:nvPr>
        </p:nvSpPr>
        <p:spPr>
          <a:xfrm>
            <a:off x="0" y="1530626"/>
            <a:ext cx="3375374" cy="4651513"/>
          </a:xfrm>
          <a:prstGeom prst="rect">
            <a:avLst/>
          </a:prstGeom>
          <a:solidFill>
            <a:srgbClr val="00196D">
              <a:alpha val="70000"/>
            </a:srgbClr>
          </a:solidFill>
        </p:spPr>
        <p:txBody>
          <a:bodyPr lIns="288000" tIns="288000" rIns="288000" bIns="288000">
            <a:normAutofit/>
          </a:bodyPr>
          <a:lstStyle>
            <a:lvl1pPr marL="0" indent="0">
              <a:buNone/>
              <a:defRPr sz="20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7285190"/>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ULL IMAGE + TEXT BOX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48619" name="Espace réservé de l’image 2"/>
          <p:cNvSpPr>
            <a:spLocks noGrp="1"/>
          </p:cNvSpPr>
          <p:nvPr>
            <p:ph type="pic" idx="1"/>
          </p:nvPr>
        </p:nvSpPr>
        <p:spPr>
          <a:xfrm>
            <a:off x="0" y="0"/>
            <a:ext cx="12192000" cy="618213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sp>
        <p:nvSpPr>
          <p:cNvPr id="1048620" name="Titre 1"/>
          <p:cNvSpPr>
            <a:spLocks noGrp="1"/>
          </p:cNvSpPr>
          <p:nvPr>
            <p:ph type="title" hasCustomPrompt="1"/>
          </p:nvPr>
        </p:nvSpPr>
        <p:spPr>
          <a:xfrm>
            <a:off x="8816626" y="0"/>
            <a:ext cx="3375374" cy="1530625"/>
          </a:xfrm>
          <a:prstGeom prst="rect">
            <a:avLst/>
          </a:prstGeom>
          <a:solidFill>
            <a:srgbClr val="00196D">
              <a:alpha val="69804"/>
            </a:srgbClr>
          </a:solidFill>
        </p:spPr>
        <p:txBody>
          <a:bodyPr lIns="288000" tIns="288000" rIns="288000" bIns="288000" anchor="ctr"/>
          <a:lstStyle>
            <a:lvl1pPr>
              <a:defRPr sz="3200">
                <a:solidFill>
                  <a:schemeClr val="bg1"/>
                </a:solidFill>
              </a:defRPr>
            </a:lvl1pPr>
          </a:lstStyle>
          <a:p>
            <a:r>
              <a:rPr lang="fr-FR"/>
              <a:t>MODIFIEZ LE STYLE DU TITRE</a:t>
            </a:r>
          </a:p>
        </p:txBody>
      </p:sp>
      <p:sp>
        <p:nvSpPr>
          <p:cNvPr id="1048621" name="Espace réservé du texte 3"/>
          <p:cNvSpPr>
            <a:spLocks noGrp="1"/>
          </p:cNvSpPr>
          <p:nvPr>
            <p:ph type="body" sz="half" idx="2"/>
          </p:nvPr>
        </p:nvSpPr>
        <p:spPr>
          <a:xfrm>
            <a:off x="8816626" y="1530626"/>
            <a:ext cx="3375374" cy="4651513"/>
          </a:xfrm>
          <a:prstGeom prst="rect">
            <a:avLst/>
          </a:prstGeom>
          <a:solidFill>
            <a:srgbClr val="00196D">
              <a:alpha val="70000"/>
            </a:srgbClr>
          </a:solidFill>
        </p:spPr>
        <p:txBody>
          <a:bodyPr lIns="288000" tIns="288000" rIns="288000" bIns="288000">
            <a:normAutofit/>
          </a:bodyPr>
          <a:lstStyle>
            <a:lvl1pPr marL="0" indent="0">
              <a:buNone/>
              <a:defRPr sz="20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47939503"/>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7339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ext Placeholder 23">
            <a:extLst>
              <a:ext uri="{FF2B5EF4-FFF2-40B4-BE49-F238E27FC236}">
                <a16:creationId xmlns:a16="http://schemas.microsoft.com/office/drawing/2014/main" id="{3D9A22CA-8526-C84B-BAC1-B761EF051918}"/>
              </a:ext>
            </a:extLst>
          </p:cNvPr>
          <p:cNvSpPr>
            <a:spLocks noGrp="1"/>
          </p:cNvSpPr>
          <p:nvPr>
            <p:ph type="body" sz="quarter" idx="16" hasCustomPrompt="1"/>
          </p:nvPr>
        </p:nvSpPr>
        <p:spPr>
          <a:xfrm>
            <a:off x="4912179" y="645286"/>
            <a:ext cx="6723812" cy="801677"/>
          </a:xfrm>
          <a:prstGeom prst="rect">
            <a:avLst/>
          </a:prstGeom>
        </p:spPr>
        <p:txBody>
          <a:bodyPr>
            <a:normAutofit/>
          </a:bodyPr>
          <a:lstStyle>
            <a:lvl1pPr marL="0" indent="0">
              <a:buNone/>
              <a:defRPr sz="24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7" name="Text Placeholder 11">
            <a:extLst>
              <a:ext uri="{FF2B5EF4-FFF2-40B4-BE49-F238E27FC236}">
                <a16:creationId xmlns:a16="http://schemas.microsoft.com/office/drawing/2014/main" id="{FD47737A-D1B5-D14D-BCD9-98BC2BFB090D}"/>
              </a:ext>
            </a:extLst>
          </p:cNvPr>
          <p:cNvSpPr>
            <a:spLocks noGrp="1"/>
          </p:cNvSpPr>
          <p:nvPr>
            <p:ph type="body" idx="17" hasCustomPrompt="1"/>
          </p:nvPr>
        </p:nvSpPr>
        <p:spPr>
          <a:xfrm>
            <a:off x="4911725" y="1617663"/>
            <a:ext cx="6724650" cy="3999366"/>
          </a:xfrm>
          <a:prstGeom prst="rect">
            <a:avLst/>
          </a:prstGeom>
        </p:spPr>
        <p:txBody>
          <a:bodyPr numCol="2" spcCol="182880">
            <a:normAutofit/>
          </a:bodyPr>
          <a:lstStyle>
            <a:lvl1pPr marL="0" indent="0" algn="just">
              <a:lnSpc>
                <a:spcPct val="100000"/>
              </a:lnSpc>
              <a:buNone/>
              <a:defRPr sz="1300">
                <a:latin typeface="Calibri" panose="020F0502020204030204" pitchFamily="34" charset="0"/>
                <a:cs typeface="Calibri" panose="020F0502020204030204" pitchFamily="34" charset="0"/>
              </a:defRPr>
            </a:lvl1pPr>
          </a:lstStyle>
          <a:p>
            <a:r>
              <a:rPr lang="en-US"/>
              <a:t>Enim sit amet venenatis urna cursus eget. Ultricies leo integer malesuada nunc vel risus commodo viverra. Purus in massa tempor nec feugiat nisl pretium. Sapien nec sagittis aliquam malesuada bibendum. Duis convallis convallis tellus id. Sit amet risus nullam eget felis. Vestibulum lectus mauris ultrices eros in. Tortor dignissim convallis aenean et. Posuere lorem ipsum dolor sit amet. Tempus imperdiet nulla malesuada pellentesque elit eget gravida cum sociis. Mauris ultrices eros in cursus turpis massa tincidunt dui ut. Netus et malesuada fames ac turpis egestas integer eget. Purus non enim praesent elementum facilisis leo. Nulla aliquet porttitor lacus luctus accumsan tortor posuere ac. Porttitor lacus luctus accumsan tortor posuere ac ut consequat.</a:t>
            </a:r>
          </a:p>
          <a:p>
            <a:br>
              <a:rPr lang="en-US"/>
            </a:br>
            <a:endParaRPr lang="en-US"/>
          </a:p>
          <a:p>
            <a:r>
              <a:rPr lang="en-US"/>
              <a:t>Duis at consectetur lorem donec massa. Egestas sed sed risus pretium quam vulputate. Duis convallis convallis tellus id interdum. Eget mi proin sed libero enim sed. Facilisi morbi tempus iaculis urna. Diam maecenas sed enim ut. Orci eu lobortis elementum nibh tellus molestie nunc non. </a:t>
            </a:r>
          </a:p>
          <a:p>
            <a:r>
              <a:rPr lang="en-US"/>
              <a:t>A pellentesque sit amet porttitor eget dolor morbi non arcu. Volutpat blandit aliquam etiam erat velit scelerisque. Metus vulputate eu scelerisque felis imperdiet proin fermentum leo. Tincidunt dui ut ornare lectus sit amet est. Habitant morbi tristique senectus et netus et malesuada.</a:t>
            </a:r>
          </a:p>
          <a:p>
            <a:pPr lvl="0"/>
            <a:r>
              <a:rPr lang="en-US"/>
              <a:t>Adipiscing bibendum est ultricies integer quis auctor. Felis eget velit aliquet sagittis id consectetur purus ut faucibus.</a:t>
            </a:r>
          </a:p>
        </p:txBody>
      </p:sp>
      <p:sp>
        <p:nvSpPr>
          <p:cNvPr id="9" name="Picture Placeholder 10" descr="An empty placeholder that you can use to insert an image of your choice.">
            <a:extLst>
              <a:ext uri="{FF2B5EF4-FFF2-40B4-BE49-F238E27FC236}">
                <a16:creationId xmlns:a16="http://schemas.microsoft.com/office/drawing/2014/main" id="{434031D2-2B65-1446-92D6-10ED2F6180D8}"/>
              </a:ext>
            </a:extLst>
          </p:cNvPr>
          <p:cNvSpPr>
            <a:spLocks noGrp="1"/>
          </p:cNvSpPr>
          <p:nvPr>
            <p:ph type="pic" sz="quarter" idx="10" hasCustomPrompt="1"/>
          </p:nvPr>
        </p:nvSpPr>
        <p:spPr>
          <a:xfrm>
            <a:off x="2" y="0"/>
            <a:ext cx="4471791" cy="6858000"/>
          </a:xfrm>
          <a:prstGeom prst="rect">
            <a:avLst/>
          </a:prstGeom>
          <a:pattFill prst="pct90">
            <a:fgClr>
              <a:schemeClr val="accent2"/>
            </a:fgClr>
            <a:bgClr>
              <a:schemeClr val="accent4"/>
            </a:bgClr>
          </a:pattFill>
        </p:spPr>
        <p:txBody>
          <a:bodyPr tIns="91440"/>
          <a:lstStyle>
            <a:lvl1pPr marL="0" indent="0">
              <a:buNone/>
              <a:defRPr sz="1800">
                <a:solidFill>
                  <a:schemeClr val="bg1"/>
                </a:solidFill>
                <a:latin typeface="Calibri" panose="020F0502020204030204" pitchFamily="34" charset="0"/>
                <a:cs typeface="Calibri" panose="020F0502020204030204" pitchFamily="34" charset="0"/>
              </a:defRPr>
            </a:lvl1pPr>
          </a:lstStyle>
          <a:p>
            <a:r>
              <a:rPr lang="en-US"/>
              <a:t>Click to add picture</a:t>
            </a:r>
          </a:p>
        </p:txBody>
      </p:sp>
      <p:pic>
        <p:nvPicPr>
          <p:cNvPr id="2" name="Picture 1" descr="A blue text on a black background&#10;&#10;Description automatically generated">
            <a:extLst>
              <a:ext uri="{FF2B5EF4-FFF2-40B4-BE49-F238E27FC236}">
                <a16:creationId xmlns:a16="http://schemas.microsoft.com/office/drawing/2014/main" id="{5C391C73-275C-811F-4228-9F8F8A38A633}"/>
              </a:ext>
            </a:extLst>
          </p:cNvPr>
          <p:cNvPicPr>
            <a:picLocks noChangeAspect="1"/>
          </p:cNvPicPr>
          <p:nvPr userDrawn="1"/>
        </p:nvPicPr>
        <p:blipFill>
          <a:blip r:embed="rId2"/>
          <a:stretch>
            <a:fillRect/>
          </a:stretch>
        </p:blipFill>
        <p:spPr>
          <a:xfrm>
            <a:off x="8724377" y="5980524"/>
            <a:ext cx="2911998" cy="464380"/>
          </a:xfrm>
          <a:prstGeom prst="rect">
            <a:avLst/>
          </a:prstGeom>
        </p:spPr>
      </p:pic>
    </p:spTree>
    <p:extLst>
      <p:ext uri="{BB962C8B-B14F-4D97-AF65-F5344CB8AC3E}">
        <p14:creationId xmlns:p14="http://schemas.microsoft.com/office/powerpoint/2010/main" val="434970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0" descr="An empty placeholder that you can use to insert an image of your choice.">
            <a:extLst>
              <a:ext uri="{FF2B5EF4-FFF2-40B4-BE49-F238E27FC236}">
                <a16:creationId xmlns:a16="http://schemas.microsoft.com/office/drawing/2014/main" id="{89EE56C1-8F6F-2F43-93C9-8E2C58A4CF60}"/>
              </a:ext>
            </a:extLst>
          </p:cNvPr>
          <p:cNvSpPr>
            <a:spLocks noGrp="1"/>
          </p:cNvSpPr>
          <p:nvPr>
            <p:ph type="pic" sz="quarter" idx="10" hasCustomPrompt="1"/>
          </p:nvPr>
        </p:nvSpPr>
        <p:spPr>
          <a:xfrm>
            <a:off x="1190274" y="1340792"/>
            <a:ext cx="4572000" cy="1747838"/>
          </a:xfrm>
          <a:prstGeom prst="rect">
            <a:avLst/>
          </a:prstGeom>
          <a:pattFill prst="pct90">
            <a:fgClr>
              <a:schemeClr val="accent2"/>
            </a:fgClr>
            <a:bgClr>
              <a:schemeClr val="accent4"/>
            </a:bgClr>
          </a:pattFill>
        </p:spPr>
        <p:txBody>
          <a:bodyPr tIns="91440" anchor="t" anchorCtr="0"/>
          <a:lstStyle>
            <a:lvl1pPr marL="0" indent="0">
              <a:buNone/>
              <a:defRPr sz="1600">
                <a:solidFill>
                  <a:schemeClr val="bg1"/>
                </a:solidFill>
                <a:latin typeface="Calibri" panose="020F0502020204030204" pitchFamily="34" charset="0"/>
                <a:cs typeface="Calibri" panose="020F0502020204030204" pitchFamily="34" charset="0"/>
              </a:defRPr>
            </a:lvl1pPr>
          </a:lstStyle>
          <a:p>
            <a:r>
              <a:rPr lang="en-US"/>
              <a:t>Click to add picture</a:t>
            </a:r>
          </a:p>
        </p:txBody>
      </p:sp>
      <p:sp>
        <p:nvSpPr>
          <p:cNvPr id="4" name="Text Placeholder 19">
            <a:extLst>
              <a:ext uri="{FF2B5EF4-FFF2-40B4-BE49-F238E27FC236}">
                <a16:creationId xmlns:a16="http://schemas.microsoft.com/office/drawing/2014/main" id="{309CC18D-4C91-C34D-ACDE-D043504C81ED}"/>
              </a:ext>
            </a:extLst>
          </p:cNvPr>
          <p:cNvSpPr>
            <a:spLocks noGrp="1"/>
          </p:cNvSpPr>
          <p:nvPr>
            <p:ph type="body" sz="quarter" idx="13" hasCustomPrompt="1"/>
          </p:nvPr>
        </p:nvSpPr>
        <p:spPr>
          <a:xfrm>
            <a:off x="1190625" y="3126448"/>
            <a:ext cx="4572000" cy="356202"/>
          </a:xfrm>
          <a:prstGeom prst="rect">
            <a:avLst/>
          </a:prstGeom>
          <a:solidFill>
            <a:srgbClr val="0048AA"/>
          </a:solidFill>
        </p:spPr>
        <p:txBody>
          <a:bodyPr/>
          <a:lstStyle>
            <a:lvl1pPr marL="0" indent="0">
              <a:buNone/>
              <a:defRPr sz="1800">
                <a:solidFill>
                  <a:schemeClr val="bg1"/>
                </a:solidFill>
                <a:latin typeface="Calibri" panose="020F0502020204030204" pitchFamily="34" charset="0"/>
                <a:cs typeface="Calibri" panose="020F0502020204030204" pitchFamily="34" charset="0"/>
              </a:defRPr>
            </a:lvl1pPr>
          </a:lstStyle>
          <a:p>
            <a:pPr lvl="0"/>
            <a:r>
              <a:rPr lang="en-US"/>
              <a:t>Edit Text</a:t>
            </a:r>
          </a:p>
        </p:txBody>
      </p:sp>
      <p:sp>
        <p:nvSpPr>
          <p:cNvPr id="5" name="Text Placeholder 23">
            <a:extLst>
              <a:ext uri="{FF2B5EF4-FFF2-40B4-BE49-F238E27FC236}">
                <a16:creationId xmlns:a16="http://schemas.microsoft.com/office/drawing/2014/main" id="{B75D63BA-057B-4848-8660-A44CF6379C8B}"/>
              </a:ext>
            </a:extLst>
          </p:cNvPr>
          <p:cNvSpPr>
            <a:spLocks noGrp="1"/>
          </p:cNvSpPr>
          <p:nvPr>
            <p:ph type="body" sz="quarter" idx="16" hasCustomPrompt="1"/>
          </p:nvPr>
        </p:nvSpPr>
        <p:spPr>
          <a:xfrm>
            <a:off x="781050" y="645286"/>
            <a:ext cx="10514013" cy="356203"/>
          </a:xfrm>
          <a:prstGeom prst="rect">
            <a:avLst/>
          </a:prstGeom>
        </p:spPr>
        <p:txBody>
          <a:bodyPr/>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6" name="Text Placeholder 2">
            <a:extLst>
              <a:ext uri="{FF2B5EF4-FFF2-40B4-BE49-F238E27FC236}">
                <a16:creationId xmlns:a16="http://schemas.microsoft.com/office/drawing/2014/main" id="{101EBE03-78EC-3D40-A261-0BEBE5FABEAC}"/>
              </a:ext>
            </a:extLst>
          </p:cNvPr>
          <p:cNvSpPr>
            <a:spLocks noGrp="1"/>
          </p:cNvSpPr>
          <p:nvPr>
            <p:ph type="body" sz="quarter" idx="17" hasCustomPrompt="1"/>
          </p:nvPr>
        </p:nvSpPr>
        <p:spPr>
          <a:xfrm>
            <a:off x="1190579" y="3626912"/>
            <a:ext cx="4571694" cy="356202"/>
          </a:xfrm>
          <a:prstGeom prst="rect">
            <a:avLst/>
          </a:prstGeom>
        </p:spPr>
        <p:txBody>
          <a:bodyPr/>
          <a:lstStyle>
            <a:lvl1pPr marL="0" indent="0">
              <a:buNone/>
              <a:defRPr sz="1800">
                <a:solidFill>
                  <a:srgbClr val="0048A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7" name="Picture Placeholder 10" descr="An empty placeholder that you can use to insert an image of your choice.">
            <a:extLst>
              <a:ext uri="{FF2B5EF4-FFF2-40B4-BE49-F238E27FC236}">
                <a16:creationId xmlns:a16="http://schemas.microsoft.com/office/drawing/2014/main" id="{E4CB9AA0-A9BD-0246-B66C-3D87E2477FD4}"/>
              </a:ext>
            </a:extLst>
          </p:cNvPr>
          <p:cNvSpPr>
            <a:spLocks noGrp="1"/>
          </p:cNvSpPr>
          <p:nvPr>
            <p:ph type="pic" sz="quarter" idx="27" hasCustomPrompt="1"/>
          </p:nvPr>
        </p:nvSpPr>
        <p:spPr>
          <a:xfrm>
            <a:off x="6274645" y="1340222"/>
            <a:ext cx="4572000" cy="1747838"/>
          </a:xfrm>
          <a:prstGeom prst="rect">
            <a:avLst/>
          </a:prstGeom>
          <a:pattFill prst="pct90">
            <a:fgClr>
              <a:schemeClr val="accent2"/>
            </a:fgClr>
            <a:bgClr>
              <a:schemeClr val="accent4"/>
            </a:bgClr>
          </a:pattFill>
        </p:spPr>
        <p:txBody>
          <a:bodyPr tIns="91440" anchor="t" anchorCtr="0"/>
          <a:lstStyle>
            <a:lvl1pPr marL="0" indent="0">
              <a:buNone/>
              <a:defRPr sz="1600">
                <a:solidFill>
                  <a:schemeClr val="bg1"/>
                </a:solidFill>
                <a:latin typeface="Calibri" panose="020F0502020204030204" pitchFamily="34" charset="0"/>
                <a:cs typeface="Calibri" panose="020F0502020204030204" pitchFamily="34" charset="0"/>
              </a:defRPr>
            </a:lvl1pPr>
          </a:lstStyle>
          <a:p>
            <a:r>
              <a:rPr lang="en-US"/>
              <a:t>Click to add picture</a:t>
            </a:r>
          </a:p>
        </p:txBody>
      </p:sp>
      <p:sp>
        <p:nvSpPr>
          <p:cNvPr id="8" name="Text Placeholder 19">
            <a:extLst>
              <a:ext uri="{FF2B5EF4-FFF2-40B4-BE49-F238E27FC236}">
                <a16:creationId xmlns:a16="http://schemas.microsoft.com/office/drawing/2014/main" id="{13949DA6-4D72-D444-989F-9B8CA31B2D99}"/>
              </a:ext>
            </a:extLst>
          </p:cNvPr>
          <p:cNvSpPr>
            <a:spLocks noGrp="1"/>
          </p:cNvSpPr>
          <p:nvPr>
            <p:ph type="body" sz="quarter" idx="28" hasCustomPrompt="1"/>
          </p:nvPr>
        </p:nvSpPr>
        <p:spPr>
          <a:xfrm>
            <a:off x="6274996" y="3125878"/>
            <a:ext cx="4572000" cy="356202"/>
          </a:xfrm>
          <a:prstGeom prst="rect">
            <a:avLst/>
          </a:prstGeom>
          <a:solidFill>
            <a:srgbClr val="0048AA"/>
          </a:solidFill>
        </p:spPr>
        <p:txBody>
          <a:bodyPr/>
          <a:lstStyle>
            <a:lvl1pPr marL="0" indent="0">
              <a:buNone/>
              <a:defRPr sz="1800">
                <a:solidFill>
                  <a:schemeClr val="bg1"/>
                </a:solidFill>
                <a:latin typeface="Gill Sans Nova Book" panose="020B0502020204020203" pitchFamily="34" charset="0"/>
              </a:defRPr>
            </a:lvl1pPr>
          </a:lstStyle>
          <a:p>
            <a:pPr lvl="0"/>
            <a:r>
              <a:rPr lang="en-US"/>
              <a:t>Edit Text</a:t>
            </a:r>
          </a:p>
        </p:txBody>
      </p:sp>
      <p:sp>
        <p:nvSpPr>
          <p:cNvPr id="9" name="Text Placeholder 2">
            <a:extLst>
              <a:ext uri="{FF2B5EF4-FFF2-40B4-BE49-F238E27FC236}">
                <a16:creationId xmlns:a16="http://schemas.microsoft.com/office/drawing/2014/main" id="{525B8CA3-28C8-EF4B-8FEE-C2A00D1B4CBE}"/>
              </a:ext>
            </a:extLst>
          </p:cNvPr>
          <p:cNvSpPr>
            <a:spLocks noGrp="1"/>
          </p:cNvSpPr>
          <p:nvPr>
            <p:ph type="body" sz="quarter" idx="29" hasCustomPrompt="1"/>
          </p:nvPr>
        </p:nvSpPr>
        <p:spPr>
          <a:xfrm>
            <a:off x="6274949" y="3626342"/>
            <a:ext cx="4571695" cy="356202"/>
          </a:xfrm>
          <a:prstGeom prst="rect">
            <a:avLst/>
          </a:prstGeom>
        </p:spPr>
        <p:txBody>
          <a:bodyPr/>
          <a:lstStyle>
            <a:lvl1pPr marL="0" indent="0">
              <a:buNone/>
              <a:defRPr sz="1800">
                <a:solidFill>
                  <a:srgbClr val="0048A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0" name="Text Placeholder 11">
            <a:extLst>
              <a:ext uri="{FF2B5EF4-FFF2-40B4-BE49-F238E27FC236}">
                <a16:creationId xmlns:a16="http://schemas.microsoft.com/office/drawing/2014/main" id="{4A5B104A-F959-C94F-8FBB-9B2BD868157A}"/>
              </a:ext>
            </a:extLst>
          </p:cNvPr>
          <p:cNvSpPr>
            <a:spLocks noGrp="1"/>
          </p:cNvSpPr>
          <p:nvPr>
            <p:ph type="body" sz="quarter" idx="32" hasCustomPrompt="1"/>
          </p:nvPr>
        </p:nvSpPr>
        <p:spPr>
          <a:xfrm>
            <a:off x="6274950" y="4079875"/>
            <a:ext cx="4571694" cy="1436688"/>
          </a:xfrm>
          <a:prstGeom prst="rect">
            <a:avLst/>
          </a:prstGeom>
        </p:spPr>
        <p:txBody>
          <a:bodyPr/>
          <a:lstStyle>
            <a:lvl1pPr marL="0" indent="0">
              <a:buNone/>
              <a:defRPr sz="1400">
                <a:solidFill>
                  <a:srgbClr val="0032A0"/>
                </a:solidFill>
                <a:latin typeface="Calibri" panose="020F0502020204030204" pitchFamily="34" charset="0"/>
                <a:cs typeface="Calibri" panose="020F0502020204030204" pitchFamily="34" charset="0"/>
              </a:defRPr>
            </a:lvl1pPr>
            <a:lvl2pPr marL="457200" indent="0">
              <a:buNone/>
              <a:defRPr sz="1400">
                <a:latin typeface="Gill Sans Nova Book" panose="020B0502020204020203" pitchFamily="34" charset="0"/>
              </a:defRPr>
            </a:lvl2pPr>
            <a:lvl3pPr marL="914400" indent="0">
              <a:buNone/>
              <a:defRPr sz="1400">
                <a:latin typeface="Gill Sans Nova Book" panose="020B0502020204020203" pitchFamily="34" charset="0"/>
              </a:defRPr>
            </a:lvl3pPr>
            <a:lvl4pPr marL="1371600" indent="0">
              <a:buNone/>
              <a:defRPr sz="1400">
                <a:latin typeface="Gill Sans Nova Book" panose="020B0502020204020203" pitchFamily="34" charset="0"/>
              </a:defRPr>
            </a:lvl4pPr>
            <a:lvl5pPr marL="1828800" indent="0">
              <a:buNone/>
              <a:defRPr sz="1400">
                <a:latin typeface="Gill Sans Nova Book" panose="020B0502020204020203" pitchFamily="34" charset="0"/>
              </a:defRPr>
            </a:lvl5pPr>
          </a:lstStyle>
          <a:p>
            <a:pPr lvl="0"/>
            <a:r>
              <a:rPr lang="en-US" err="1"/>
              <a:t>Potenti</a:t>
            </a:r>
            <a:r>
              <a:rPr lang="en-US"/>
              <a:t> </a:t>
            </a:r>
            <a:r>
              <a:rPr lang="en-US" err="1"/>
              <a:t>nullam</a:t>
            </a:r>
            <a:r>
              <a:rPr lang="en-US"/>
              <a:t> ac </a:t>
            </a:r>
            <a:r>
              <a:rPr lang="en-US" err="1"/>
              <a:t>tortor</a:t>
            </a:r>
            <a:r>
              <a:rPr lang="en-US"/>
              <a:t> vitae </a:t>
            </a:r>
            <a:r>
              <a:rPr lang="en-US" err="1"/>
              <a:t>purus</a:t>
            </a:r>
            <a:r>
              <a:rPr lang="en-US"/>
              <a:t> </a:t>
            </a:r>
            <a:r>
              <a:rPr lang="en-US" err="1"/>
              <a:t>faucibus</a:t>
            </a:r>
            <a:r>
              <a:rPr lang="en-US"/>
              <a:t>. </a:t>
            </a:r>
            <a:r>
              <a:rPr lang="en-US" err="1"/>
              <a:t>Augue</a:t>
            </a:r>
            <a:r>
              <a:rPr lang="en-US"/>
              <a:t> </a:t>
            </a:r>
            <a:r>
              <a:rPr lang="en-US" err="1"/>
              <a:t>mauris</a:t>
            </a:r>
            <a:r>
              <a:rPr lang="en-US"/>
              <a:t> </a:t>
            </a:r>
            <a:r>
              <a:rPr lang="en-US" err="1"/>
              <a:t>augue</a:t>
            </a:r>
            <a:r>
              <a:rPr lang="en-US"/>
              <a:t> </a:t>
            </a:r>
            <a:r>
              <a:rPr lang="en-US" err="1"/>
              <a:t>neque</a:t>
            </a:r>
            <a:r>
              <a:rPr lang="en-US"/>
              <a:t> gravida in. </a:t>
            </a:r>
            <a:r>
              <a:rPr lang="en-US" err="1"/>
              <a:t>Nec</a:t>
            </a:r>
            <a:r>
              <a:rPr lang="en-US"/>
              <a:t> </a:t>
            </a:r>
            <a:r>
              <a:rPr lang="en-US" err="1"/>
              <a:t>ultrices</a:t>
            </a:r>
            <a:r>
              <a:rPr lang="en-US"/>
              <a:t> dui </a:t>
            </a:r>
            <a:r>
              <a:rPr lang="en-US" err="1"/>
              <a:t>sapien</a:t>
            </a:r>
            <a:r>
              <a:rPr lang="en-US"/>
              <a:t> </a:t>
            </a:r>
            <a:r>
              <a:rPr lang="en-US" err="1"/>
              <a:t>eget</a:t>
            </a:r>
            <a:r>
              <a:rPr lang="en-US"/>
              <a:t> mi </a:t>
            </a:r>
            <a:r>
              <a:rPr lang="en-US" err="1"/>
              <a:t>proin</a:t>
            </a:r>
            <a:r>
              <a:rPr lang="en-US"/>
              <a:t> sed. </a:t>
            </a:r>
            <a:r>
              <a:rPr lang="en-US" err="1"/>
              <a:t>Ultrices</a:t>
            </a:r>
            <a:r>
              <a:rPr lang="en-US"/>
              <a:t> dui </a:t>
            </a:r>
            <a:r>
              <a:rPr lang="en-US" err="1"/>
              <a:t>sapien</a:t>
            </a:r>
            <a:r>
              <a:rPr lang="en-US"/>
              <a:t> </a:t>
            </a:r>
            <a:r>
              <a:rPr lang="en-US" err="1"/>
              <a:t>eget</a:t>
            </a:r>
            <a:r>
              <a:rPr lang="en-US"/>
              <a:t> mi </a:t>
            </a:r>
            <a:r>
              <a:rPr lang="en-US" err="1"/>
              <a:t>proin</a:t>
            </a:r>
            <a:r>
              <a:rPr lang="en-US"/>
              <a:t> sed. </a:t>
            </a:r>
            <a:r>
              <a:rPr lang="en-US" err="1"/>
              <a:t>Sodales</a:t>
            </a:r>
            <a:r>
              <a:rPr lang="en-US"/>
              <a:t> </a:t>
            </a:r>
            <a:r>
              <a:rPr lang="en-US" err="1"/>
              <a:t>neque</a:t>
            </a:r>
            <a:r>
              <a:rPr lang="en-US"/>
              <a:t> </a:t>
            </a:r>
            <a:r>
              <a:rPr lang="en-US" err="1"/>
              <a:t>sodales</a:t>
            </a:r>
            <a:r>
              <a:rPr lang="en-US"/>
              <a:t> </a:t>
            </a:r>
            <a:r>
              <a:rPr lang="en-US" err="1"/>
              <a:t>ut</a:t>
            </a:r>
            <a:r>
              <a:rPr lang="en-US"/>
              <a:t> </a:t>
            </a:r>
            <a:r>
              <a:rPr lang="en-US" err="1"/>
              <a:t>etiam</a:t>
            </a:r>
            <a:r>
              <a:rPr lang="en-US"/>
              <a:t>. In </a:t>
            </a:r>
            <a:r>
              <a:rPr lang="en-US" err="1"/>
              <a:t>egestas</a:t>
            </a:r>
            <a:r>
              <a:rPr lang="en-US"/>
              <a:t> </a:t>
            </a:r>
            <a:r>
              <a:rPr lang="en-US" err="1"/>
              <a:t>erat</a:t>
            </a:r>
            <a:r>
              <a:rPr lang="en-US"/>
              <a:t> </a:t>
            </a:r>
            <a:r>
              <a:rPr lang="en-US" err="1"/>
              <a:t>imperdiet</a:t>
            </a:r>
            <a:r>
              <a:rPr lang="en-US"/>
              <a:t> sed </a:t>
            </a:r>
            <a:r>
              <a:rPr lang="en-US" err="1"/>
              <a:t>euismod</a:t>
            </a:r>
            <a:r>
              <a:rPr lang="en-US"/>
              <a:t> nisi porta lorem. </a:t>
            </a:r>
            <a:r>
              <a:rPr lang="en-US" err="1"/>
              <a:t>Senectus</a:t>
            </a:r>
            <a:r>
              <a:rPr lang="en-US"/>
              <a:t> et </a:t>
            </a:r>
            <a:r>
              <a:rPr lang="en-US" err="1"/>
              <a:t>netus</a:t>
            </a:r>
            <a:r>
              <a:rPr lang="en-US"/>
              <a:t> et </a:t>
            </a:r>
            <a:r>
              <a:rPr lang="en-US" err="1"/>
              <a:t>malesuada</a:t>
            </a:r>
            <a:r>
              <a:rPr lang="en-US"/>
              <a:t> fames ac </a:t>
            </a:r>
            <a:r>
              <a:rPr lang="en-US" err="1"/>
              <a:t>turpis</a:t>
            </a:r>
            <a:r>
              <a:rPr lang="en-US"/>
              <a:t> </a:t>
            </a:r>
            <a:r>
              <a:rPr lang="en-US" err="1"/>
              <a:t>egestas</a:t>
            </a:r>
            <a:r>
              <a:rPr lang="en-US"/>
              <a:t> sed.</a:t>
            </a:r>
          </a:p>
        </p:txBody>
      </p:sp>
      <p:sp>
        <p:nvSpPr>
          <p:cNvPr id="11" name="Text Placeholder 11">
            <a:extLst>
              <a:ext uri="{FF2B5EF4-FFF2-40B4-BE49-F238E27FC236}">
                <a16:creationId xmlns:a16="http://schemas.microsoft.com/office/drawing/2014/main" id="{1FCDFBA4-39C0-6F4D-89D8-169D4A97BCAF}"/>
              </a:ext>
            </a:extLst>
          </p:cNvPr>
          <p:cNvSpPr>
            <a:spLocks noGrp="1"/>
          </p:cNvSpPr>
          <p:nvPr>
            <p:ph type="body" sz="quarter" idx="31" hasCustomPrompt="1"/>
          </p:nvPr>
        </p:nvSpPr>
        <p:spPr>
          <a:xfrm>
            <a:off x="1190231" y="4079875"/>
            <a:ext cx="4571694" cy="1436688"/>
          </a:xfrm>
          <a:prstGeom prst="rect">
            <a:avLst/>
          </a:prstGeom>
        </p:spPr>
        <p:txBody>
          <a:bodyPr/>
          <a:lstStyle>
            <a:lvl1pPr marL="0" indent="0">
              <a:buNone/>
              <a:defRPr sz="1400">
                <a:solidFill>
                  <a:srgbClr val="0032A0"/>
                </a:solidFill>
                <a:latin typeface="Calibri" panose="020F0502020204030204" pitchFamily="34" charset="0"/>
                <a:cs typeface="Calibri" panose="020F0502020204030204" pitchFamily="34" charset="0"/>
              </a:defRPr>
            </a:lvl1pPr>
            <a:lvl2pPr marL="457200" indent="0">
              <a:buNone/>
              <a:defRPr sz="1400">
                <a:latin typeface="Gill Sans Nova Book" panose="020B0502020204020203" pitchFamily="34" charset="0"/>
              </a:defRPr>
            </a:lvl2pPr>
            <a:lvl3pPr marL="914400" indent="0">
              <a:buNone/>
              <a:defRPr sz="1400">
                <a:latin typeface="Gill Sans Nova Book" panose="020B0502020204020203" pitchFamily="34" charset="0"/>
              </a:defRPr>
            </a:lvl3pPr>
            <a:lvl4pPr marL="1371600" indent="0">
              <a:buNone/>
              <a:defRPr sz="1400">
                <a:latin typeface="Gill Sans Nova Book" panose="020B0502020204020203" pitchFamily="34" charset="0"/>
              </a:defRPr>
            </a:lvl4pPr>
            <a:lvl5pPr marL="1828800" indent="0">
              <a:buNone/>
              <a:defRPr sz="1400">
                <a:latin typeface="Gill Sans Nova Book" panose="020B0502020204020203" pitchFamily="34" charset="0"/>
              </a:defRPr>
            </a:lvl5pPr>
          </a:lstStyle>
          <a:p>
            <a:pPr lvl="0"/>
            <a:r>
              <a:rPr lang="en-US" err="1"/>
              <a:t>Adipiscing</a:t>
            </a:r>
            <a:r>
              <a:rPr lang="en-US"/>
              <a:t> </a:t>
            </a:r>
            <a:r>
              <a:rPr lang="en-US" err="1"/>
              <a:t>bibendum</a:t>
            </a:r>
            <a:r>
              <a:rPr lang="en-US"/>
              <a:t> </a:t>
            </a:r>
            <a:r>
              <a:rPr lang="en-US" err="1"/>
              <a:t>est</a:t>
            </a:r>
            <a:r>
              <a:rPr lang="en-US"/>
              <a:t> </a:t>
            </a:r>
            <a:r>
              <a:rPr lang="en-US" err="1"/>
              <a:t>ultricies</a:t>
            </a:r>
            <a:r>
              <a:rPr lang="en-US"/>
              <a:t> integer </a:t>
            </a:r>
            <a:r>
              <a:rPr lang="en-US" err="1"/>
              <a:t>quis</a:t>
            </a:r>
            <a:r>
              <a:rPr lang="en-US"/>
              <a:t> auctor. Felis </a:t>
            </a:r>
            <a:r>
              <a:rPr lang="en-US" err="1"/>
              <a:t>eget</a:t>
            </a:r>
            <a:r>
              <a:rPr lang="en-US"/>
              <a:t> </a:t>
            </a:r>
            <a:r>
              <a:rPr lang="en-US" err="1"/>
              <a:t>velit</a:t>
            </a:r>
            <a:r>
              <a:rPr lang="en-US"/>
              <a:t> </a:t>
            </a:r>
            <a:r>
              <a:rPr lang="en-US" err="1"/>
              <a:t>aliquet</a:t>
            </a:r>
            <a:r>
              <a:rPr lang="en-US"/>
              <a:t> </a:t>
            </a:r>
            <a:r>
              <a:rPr lang="en-US" err="1"/>
              <a:t>sagittis</a:t>
            </a:r>
            <a:r>
              <a:rPr lang="en-US"/>
              <a:t> id </a:t>
            </a:r>
            <a:r>
              <a:rPr lang="en-US" err="1"/>
              <a:t>consectetur</a:t>
            </a:r>
            <a:r>
              <a:rPr lang="en-US"/>
              <a:t> </a:t>
            </a:r>
            <a:r>
              <a:rPr lang="en-US" err="1"/>
              <a:t>purus</a:t>
            </a:r>
            <a:r>
              <a:rPr lang="en-US"/>
              <a:t> </a:t>
            </a:r>
            <a:r>
              <a:rPr lang="en-US" err="1"/>
              <a:t>ut</a:t>
            </a:r>
            <a:r>
              <a:rPr lang="en-US"/>
              <a:t> </a:t>
            </a:r>
            <a:r>
              <a:rPr lang="en-US" err="1"/>
              <a:t>faucibus</a:t>
            </a:r>
            <a:r>
              <a:rPr lang="en-US"/>
              <a:t>. Vitae auctor </a:t>
            </a:r>
            <a:r>
              <a:rPr lang="en-US" err="1"/>
              <a:t>eu</a:t>
            </a:r>
            <a:r>
              <a:rPr lang="en-US"/>
              <a:t> </a:t>
            </a:r>
            <a:r>
              <a:rPr lang="en-US" err="1"/>
              <a:t>augue</a:t>
            </a:r>
            <a:r>
              <a:rPr lang="en-US"/>
              <a:t> </a:t>
            </a:r>
            <a:r>
              <a:rPr lang="en-US" err="1"/>
              <a:t>ut</a:t>
            </a:r>
            <a:r>
              <a:rPr lang="en-US"/>
              <a:t> </a:t>
            </a:r>
            <a:r>
              <a:rPr lang="en-US" err="1"/>
              <a:t>lectus</a:t>
            </a:r>
            <a:r>
              <a:rPr lang="en-US"/>
              <a:t> </a:t>
            </a:r>
            <a:r>
              <a:rPr lang="en-US" err="1"/>
              <a:t>arcu</a:t>
            </a:r>
            <a:r>
              <a:rPr lang="en-US"/>
              <a:t>. Et </a:t>
            </a:r>
            <a:r>
              <a:rPr lang="en-US" err="1"/>
              <a:t>malesuada</a:t>
            </a:r>
            <a:r>
              <a:rPr lang="en-US"/>
              <a:t> fames ac </a:t>
            </a:r>
            <a:r>
              <a:rPr lang="en-US" err="1"/>
              <a:t>turpis</a:t>
            </a:r>
            <a:r>
              <a:rPr lang="en-US"/>
              <a:t> </a:t>
            </a:r>
            <a:r>
              <a:rPr lang="en-US" err="1"/>
              <a:t>egestas</a:t>
            </a:r>
            <a:r>
              <a:rPr lang="en-US"/>
              <a:t>. Tellus </a:t>
            </a:r>
            <a:r>
              <a:rPr lang="en-US" err="1"/>
              <a:t>orci</a:t>
            </a:r>
            <a:r>
              <a:rPr lang="en-US"/>
              <a:t> ac auctor </a:t>
            </a:r>
            <a:r>
              <a:rPr lang="en-US" err="1"/>
              <a:t>augue</a:t>
            </a:r>
            <a:r>
              <a:rPr lang="en-US"/>
              <a:t> </a:t>
            </a:r>
            <a:r>
              <a:rPr lang="en-US" err="1"/>
              <a:t>mauris</a:t>
            </a:r>
            <a:r>
              <a:rPr lang="en-US"/>
              <a:t>. Vestibulum </a:t>
            </a:r>
            <a:r>
              <a:rPr lang="en-US" err="1"/>
              <a:t>mattis</a:t>
            </a:r>
            <a:r>
              <a:rPr lang="en-US"/>
              <a:t> </a:t>
            </a:r>
            <a:r>
              <a:rPr lang="en-US" err="1"/>
              <a:t>ullamcorper</a:t>
            </a:r>
            <a:r>
              <a:rPr lang="en-US"/>
              <a:t> </a:t>
            </a:r>
            <a:r>
              <a:rPr lang="en-US" err="1"/>
              <a:t>velit</a:t>
            </a:r>
            <a:r>
              <a:rPr lang="en-US"/>
              <a:t> sed. </a:t>
            </a:r>
            <a:r>
              <a:rPr lang="en-US" err="1"/>
              <a:t>Malesuada</a:t>
            </a:r>
            <a:r>
              <a:rPr lang="en-US"/>
              <a:t> fames ac </a:t>
            </a:r>
            <a:r>
              <a:rPr lang="en-US" err="1"/>
              <a:t>turpis</a:t>
            </a:r>
            <a:r>
              <a:rPr lang="en-US"/>
              <a:t> </a:t>
            </a:r>
            <a:r>
              <a:rPr lang="en-US" err="1"/>
              <a:t>egestas</a:t>
            </a:r>
            <a:r>
              <a:rPr lang="en-US"/>
              <a:t> </a:t>
            </a:r>
            <a:r>
              <a:rPr lang="en-US" err="1"/>
              <a:t>maecenas</a:t>
            </a:r>
            <a:r>
              <a:rPr lang="en-US"/>
              <a:t>.</a:t>
            </a:r>
          </a:p>
        </p:txBody>
      </p:sp>
      <p:pic>
        <p:nvPicPr>
          <p:cNvPr id="2" name="Picture 1" descr="A blue text on a black background&#10;&#10;Description automatically generated">
            <a:extLst>
              <a:ext uri="{FF2B5EF4-FFF2-40B4-BE49-F238E27FC236}">
                <a16:creationId xmlns:a16="http://schemas.microsoft.com/office/drawing/2014/main" id="{99A2BC96-6879-5AF2-1596-80598BDA2B7C}"/>
              </a:ext>
            </a:extLst>
          </p:cNvPr>
          <p:cNvPicPr>
            <a:picLocks noChangeAspect="1"/>
          </p:cNvPicPr>
          <p:nvPr userDrawn="1"/>
        </p:nvPicPr>
        <p:blipFill>
          <a:blip r:embed="rId2"/>
          <a:stretch>
            <a:fillRect/>
          </a:stretch>
        </p:blipFill>
        <p:spPr>
          <a:xfrm>
            <a:off x="8724377" y="5980524"/>
            <a:ext cx="2911998" cy="464380"/>
          </a:xfrm>
          <a:prstGeom prst="rect">
            <a:avLst/>
          </a:prstGeom>
        </p:spPr>
      </p:pic>
    </p:spTree>
    <p:extLst>
      <p:ext uri="{BB962C8B-B14F-4D97-AF65-F5344CB8AC3E}">
        <p14:creationId xmlns:p14="http://schemas.microsoft.com/office/powerpoint/2010/main" val="3771387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0" descr="An empty placeholder that you can use to insert an image of your choice.">
            <a:extLst>
              <a:ext uri="{FF2B5EF4-FFF2-40B4-BE49-F238E27FC236}">
                <a16:creationId xmlns:a16="http://schemas.microsoft.com/office/drawing/2014/main" id="{BC41DCD2-46D9-C246-80F3-E54DCC235731}"/>
              </a:ext>
            </a:extLst>
          </p:cNvPr>
          <p:cNvSpPr>
            <a:spLocks noGrp="1"/>
          </p:cNvSpPr>
          <p:nvPr>
            <p:ph type="pic" sz="quarter" idx="10" hasCustomPrompt="1"/>
          </p:nvPr>
        </p:nvSpPr>
        <p:spPr>
          <a:xfrm>
            <a:off x="781050" y="1340792"/>
            <a:ext cx="3038782" cy="1747838"/>
          </a:xfrm>
          <a:prstGeom prst="rect">
            <a:avLst/>
          </a:prstGeom>
          <a:pattFill prst="pct90">
            <a:fgClr>
              <a:schemeClr val="accent2"/>
            </a:fgClr>
            <a:bgClr>
              <a:schemeClr val="accent4"/>
            </a:bgClr>
          </a:pattFill>
        </p:spPr>
        <p:txBody>
          <a:bodyPr tIns="91440" anchor="t" anchorCtr="0"/>
          <a:lstStyle>
            <a:lvl1pPr marL="0" indent="0">
              <a:buNone/>
              <a:defRPr sz="1600">
                <a:solidFill>
                  <a:schemeClr val="bg1"/>
                </a:solidFill>
                <a:latin typeface="Calibri" panose="020F0502020204030204" pitchFamily="34" charset="0"/>
                <a:cs typeface="Calibri" panose="020F0502020204030204" pitchFamily="34" charset="0"/>
              </a:defRPr>
            </a:lvl1pPr>
          </a:lstStyle>
          <a:p>
            <a:r>
              <a:rPr lang="en-US"/>
              <a:t>Click to add picture</a:t>
            </a:r>
          </a:p>
        </p:txBody>
      </p:sp>
      <p:sp>
        <p:nvSpPr>
          <p:cNvPr id="4" name="Picture Placeholder 10" descr="An empty placeholder that you can use to insert an image of your choice.">
            <a:extLst>
              <a:ext uri="{FF2B5EF4-FFF2-40B4-BE49-F238E27FC236}">
                <a16:creationId xmlns:a16="http://schemas.microsoft.com/office/drawing/2014/main" id="{AEEAAD31-92B1-B645-B81B-D102658CDC0C}"/>
              </a:ext>
            </a:extLst>
          </p:cNvPr>
          <p:cNvSpPr>
            <a:spLocks noGrp="1"/>
          </p:cNvSpPr>
          <p:nvPr>
            <p:ph type="pic" sz="quarter" idx="11" hasCustomPrompt="1"/>
          </p:nvPr>
        </p:nvSpPr>
        <p:spPr>
          <a:xfrm>
            <a:off x="4518294" y="1340507"/>
            <a:ext cx="3038782" cy="1747838"/>
          </a:xfrm>
          <a:prstGeom prst="rect">
            <a:avLst/>
          </a:prstGeom>
          <a:pattFill prst="pct90">
            <a:fgClr>
              <a:schemeClr val="accent2"/>
            </a:fgClr>
            <a:bgClr>
              <a:schemeClr val="accent4"/>
            </a:bgClr>
          </a:pattFill>
        </p:spPr>
        <p:txBody>
          <a:bodyPr tIns="91440"/>
          <a:lstStyle>
            <a:lvl1pPr marL="0" indent="0">
              <a:buNone/>
              <a:defRPr sz="1600">
                <a:solidFill>
                  <a:schemeClr val="bg1"/>
                </a:solidFill>
                <a:latin typeface="Calibri" panose="020F0502020204030204" pitchFamily="34" charset="0"/>
                <a:cs typeface="Calibri" panose="020F0502020204030204" pitchFamily="34" charset="0"/>
              </a:defRPr>
            </a:lvl1pPr>
          </a:lstStyle>
          <a:p>
            <a:r>
              <a:rPr lang="en-US"/>
              <a:t>Click to add picture</a:t>
            </a:r>
          </a:p>
        </p:txBody>
      </p:sp>
      <p:sp>
        <p:nvSpPr>
          <p:cNvPr id="5" name="Picture Placeholder 10" descr="An empty placeholder that you can use to insert an image of your choice.">
            <a:extLst>
              <a:ext uri="{FF2B5EF4-FFF2-40B4-BE49-F238E27FC236}">
                <a16:creationId xmlns:a16="http://schemas.microsoft.com/office/drawing/2014/main" id="{5EA73158-E45C-E04F-8C64-306F33E12E27}"/>
              </a:ext>
            </a:extLst>
          </p:cNvPr>
          <p:cNvSpPr>
            <a:spLocks noGrp="1"/>
          </p:cNvSpPr>
          <p:nvPr>
            <p:ph type="pic" sz="quarter" idx="12" hasCustomPrompt="1"/>
          </p:nvPr>
        </p:nvSpPr>
        <p:spPr>
          <a:xfrm>
            <a:off x="8255538" y="1340222"/>
            <a:ext cx="3038782" cy="1747838"/>
          </a:xfrm>
          <a:prstGeom prst="rect">
            <a:avLst/>
          </a:prstGeom>
          <a:pattFill prst="pct90">
            <a:fgClr>
              <a:schemeClr val="accent2"/>
            </a:fgClr>
            <a:bgClr>
              <a:schemeClr val="accent4"/>
            </a:bgClr>
          </a:pattFill>
        </p:spPr>
        <p:txBody>
          <a:bodyPr tIns="91440"/>
          <a:lstStyle>
            <a:lvl1pPr marL="0" indent="0">
              <a:buNone/>
              <a:defRPr sz="1600">
                <a:solidFill>
                  <a:schemeClr val="bg1"/>
                </a:solidFill>
                <a:latin typeface="Calibri" panose="020F0502020204030204" pitchFamily="34" charset="0"/>
                <a:cs typeface="Calibri" panose="020F0502020204030204" pitchFamily="34" charset="0"/>
              </a:defRPr>
            </a:lvl1pPr>
          </a:lstStyle>
          <a:p>
            <a:r>
              <a:rPr lang="en-US"/>
              <a:t>Click to add picture</a:t>
            </a:r>
          </a:p>
        </p:txBody>
      </p:sp>
      <p:sp>
        <p:nvSpPr>
          <p:cNvPr id="6" name="Text Placeholder 19">
            <a:extLst>
              <a:ext uri="{FF2B5EF4-FFF2-40B4-BE49-F238E27FC236}">
                <a16:creationId xmlns:a16="http://schemas.microsoft.com/office/drawing/2014/main" id="{FD48CDF7-965F-E644-8BCB-DDE7D87395FD}"/>
              </a:ext>
            </a:extLst>
          </p:cNvPr>
          <p:cNvSpPr>
            <a:spLocks noGrp="1"/>
          </p:cNvSpPr>
          <p:nvPr>
            <p:ph type="body" sz="quarter" idx="13" hasCustomPrompt="1"/>
          </p:nvPr>
        </p:nvSpPr>
        <p:spPr>
          <a:xfrm>
            <a:off x="781050" y="3126448"/>
            <a:ext cx="3038475" cy="356202"/>
          </a:xfrm>
          <a:prstGeom prst="rect">
            <a:avLst/>
          </a:prstGeom>
          <a:solidFill>
            <a:srgbClr val="0048AA"/>
          </a:solidFill>
        </p:spPr>
        <p:txBody>
          <a:bodyPr/>
          <a:lstStyle>
            <a:lvl1pPr marL="0" indent="0">
              <a:buNone/>
              <a:defRPr sz="1800">
                <a:solidFill>
                  <a:schemeClr val="bg1"/>
                </a:solidFill>
                <a:latin typeface="Calibri" panose="020F0502020204030204" pitchFamily="34" charset="0"/>
                <a:cs typeface="Calibri" panose="020F0502020204030204" pitchFamily="34" charset="0"/>
              </a:defRPr>
            </a:lvl1pPr>
          </a:lstStyle>
          <a:p>
            <a:pPr lvl="0"/>
            <a:r>
              <a:rPr lang="en-US"/>
              <a:t>Edit Text</a:t>
            </a:r>
          </a:p>
        </p:txBody>
      </p:sp>
      <p:sp>
        <p:nvSpPr>
          <p:cNvPr id="7" name="Text Placeholder 19">
            <a:extLst>
              <a:ext uri="{FF2B5EF4-FFF2-40B4-BE49-F238E27FC236}">
                <a16:creationId xmlns:a16="http://schemas.microsoft.com/office/drawing/2014/main" id="{E0B83BFD-2CDD-F542-950F-7C2C67E00372}"/>
              </a:ext>
            </a:extLst>
          </p:cNvPr>
          <p:cNvSpPr>
            <a:spLocks noGrp="1"/>
          </p:cNvSpPr>
          <p:nvPr>
            <p:ph type="body" sz="quarter" idx="14" hasCustomPrompt="1"/>
          </p:nvPr>
        </p:nvSpPr>
        <p:spPr>
          <a:xfrm>
            <a:off x="4518294" y="3126447"/>
            <a:ext cx="3038475" cy="356202"/>
          </a:xfrm>
          <a:prstGeom prst="rect">
            <a:avLst/>
          </a:prstGeom>
          <a:solidFill>
            <a:srgbClr val="0048AA"/>
          </a:solidFill>
        </p:spPr>
        <p:txBody>
          <a:bodyPr/>
          <a:lstStyle>
            <a:lvl1pPr marL="0" indent="0">
              <a:buNone/>
              <a:defRPr sz="1800">
                <a:solidFill>
                  <a:schemeClr val="bg1"/>
                </a:solidFill>
                <a:latin typeface="Calibri" panose="020F0502020204030204" pitchFamily="34" charset="0"/>
                <a:cs typeface="Calibri" panose="020F0502020204030204" pitchFamily="34" charset="0"/>
              </a:defRPr>
            </a:lvl1pPr>
          </a:lstStyle>
          <a:p>
            <a:pPr lvl="0"/>
            <a:r>
              <a:rPr lang="en-US"/>
              <a:t>Edit Text</a:t>
            </a:r>
          </a:p>
        </p:txBody>
      </p:sp>
      <p:sp>
        <p:nvSpPr>
          <p:cNvPr id="8" name="Text Placeholder 19">
            <a:extLst>
              <a:ext uri="{FF2B5EF4-FFF2-40B4-BE49-F238E27FC236}">
                <a16:creationId xmlns:a16="http://schemas.microsoft.com/office/drawing/2014/main" id="{388D036F-55BA-AA49-9EDF-8944E446B3D0}"/>
              </a:ext>
            </a:extLst>
          </p:cNvPr>
          <p:cNvSpPr>
            <a:spLocks noGrp="1"/>
          </p:cNvSpPr>
          <p:nvPr>
            <p:ph type="body" sz="quarter" idx="15" hasCustomPrompt="1"/>
          </p:nvPr>
        </p:nvSpPr>
        <p:spPr>
          <a:xfrm>
            <a:off x="8255538" y="3126447"/>
            <a:ext cx="3038475" cy="356202"/>
          </a:xfrm>
          <a:prstGeom prst="rect">
            <a:avLst/>
          </a:prstGeom>
          <a:solidFill>
            <a:srgbClr val="0048AA"/>
          </a:solidFill>
        </p:spPr>
        <p:txBody>
          <a:bodyPr/>
          <a:lstStyle>
            <a:lvl1pPr marL="0" indent="0">
              <a:buNone/>
              <a:defRPr sz="1800">
                <a:solidFill>
                  <a:schemeClr val="bg1"/>
                </a:solidFill>
                <a:latin typeface="Calibri" panose="020F0502020204030204" pitchFamily="34" charset="0"/>
                <a:cs typeface="Calibri" panose="020F0502020204030204" pitchFamily="34" charset="0"/>
              </a:defRPr>
            </a:lvl1pPr>
          </a:lstStyle>
          <a:p>
            <a:pPr lvl="0"/>
            <a:r>
              <a:rPr lang="en-US"/>
              <a:t>Edit Text</a:t>
            </a:r>
          </a:p>
        </p:txBody>
      </p:sp>
      <p:sp>
        <p:nvSpPr>
          <p:cNvPr id="9" name="Text Placeholder 2">
            <a:extLst>
              <a:ext uri="{FF2B5EF4-FFF2-40B4-BE49-F238E27FC236}">
                <a16:creationId xmlns:a16="http://schemas.microsoft.com/office/drawing/2014/main" id="{60971373-9244-4041-9D85-6BE40C8925A0}"/>
              </a:ext>
            </a:extLst>
          </p:cNvPr>
          <p:cNvSpPr>
            <a:spLocks noGrp="1"/>
          </p:cNvSpPr>
          <p:nvPr>
            <p:ph type="body" sz="quarter" idx="17" hasCustomPrompt="1"/>
          </p:nvPr>
        </p:nvSpPr>
        <p:spPr>
          <a:xfrm>
            <a:off x="781050" y="3626912"/>
            <a:ext cx="3020081" cy="356202"/>
          </a:xfrm>
          <a:prstGeom prst="rect">
            <a:avLst/>
          </a:prstGeom>
        </p:spPr>
        <p:txBody>
          <a:bodyPr/>
          <a:lstStyle>
            <a:lvl1pPr marL="0" indent="0">
              <a:buNone/>
              <a:defRPr sz="1800">
                <a:solidFill>
                  <a:srgbClr val="0048A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0" name="Text Placeholder 2">
            <a:extLst>
              <a:ext uri="{FF2B5EF4-FFF2-40B4-BE49-F238E27FC236}">
                <a16:creationId xmlns:a16="http://schemas.microsoft.com/office/drawing/2014/main" id="{94E5AA84-D083-F545-AB2A-EDD57A0ECF93}"/>
              </a:ext>
            </a:extLst>
          </p:cNvPr>
          <p:cNvSpPr>
            <a:spLocks noGrp="1"/>
          </p:cNvSpPr>
          <p:nvPr>
            <p:ph type="body" sz="quarter" idx="19" hasCustomPrompt="1"/>
          </p:nvPr>
        </p:nvSpPr>
        <p:spPr>
          <a:xfrm>
            <a:off x="4518294" y="3634324"/>
            <a:ext cx="3038258" cy="356202"/>
          </a:xfrm>
          <a:prstGeom prst="rect">
            <a:avLst/>
          </a:prstGeom>
        </p:spPr>
        <p:txBody>
          <a:bodyPr/>
          <a:lstStyle>
            <a:lvl1pPr marL="0" indent="0">
              <a:buNone/>
              <a:defRPr sz="1800">
                <a:solidFill>
                  <a:srgbClr val="0048A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1" name="Text Placeholder 2">
            <a:extLst>
              <a:ext uri="{FF2B5EF4-FFF2-40B4-BE49-F238E27FC236}">
                <a16:creationId xmlns:a16="http://schemas.microsoft.com/office/drawing/2014/main" id="{6F21019F-C3CB-0141-BD01-4BCEA98A6A2F}"/>
              </a:ext>
            </a:extLst>
          </p:cNvPr>
          <p:cNvSpPr>
            <a:spLocks noGrp="1"/>
          </p:cNvSpPr>
          <p:nvPr>
            <p:ph type="body" sz="quarter" idx="21" hasCustomPrompt="1"/>
          </p:nvPr>
        </p:nvSpPr>
        <p:spPr>
          <a:xfrm>
            <a:off x="8255538" y="3635988"/>
            <a:ext cx="3038258" cy="356202"/>
          </a:xfrm>
          <a:prstGeom prst="rect">
            <a:avLst/>
          </a:prstGeom>
        </p:spPr>
        <p:txBody>
          <a:bodyPr/>
          <a:lstStyle>
            <a:lvl1pPr marL="0" indent="0">
              <a:buNone/>
              <a:defRPr sz="1800">
                <a:solidFill>
                  <a:srgbClr val="0048A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2" name="Text Placeholder 2">
            <a:extLst>
              <a:ext uri="{FF2B5EF4-FFF2-40B4-BE49-F238E27FC236}">
                <a16:creationId xmlns:a16="http://schemas.microsoft.com/office/drawing/2014/main" id="{90160480-FB21-E447-9B88-BBE7F82924EB}"/>
              </a:ext>
            </a:extLst>
          </p:cNvPr>
          <p:cNvSpPr>
            <a:spLocks noGrp="1"/>
          </p:cNvSpPr>
          <p:nvPr>
            <p:ph type="body" sz="quarter" idx="23" hasCustomPrompt="1"/>
          </p:nvPr>
        </p:nvSpPr>
        <p:spPr>
          <a:xfrm>
            <a:off x="781050" y="4079875"/>
            <a:ext cx="3020081" cy="1436688"/>
          </a:xfrm>
          <a:prstGeom prst="rect">
            <a:avLst/>
          </a:prstGeom>
        </p:spPr>
        <p:txBody>
          <a:bodyPr/>
          <a:lstStyle>
            <a:lvl1pPr marL="0" indent="0">
              <a:buNone/>
              <a:defRPr sz="1400">
                <a:solidFill>
                  <a:schemeClr val="tx1"/>
                </a:solidFill>
                <a:latin typeface="Calibri" panose="020F0502020204030204" pitchFamily="34" charset="0"/>
                <a:cs typeface="Calibri" panose="020F050202020403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err="1"/>
              <a:t>Netus</a:t>
            </a:r>
            <a:r>
              <a:rPr lang="en-US"/>
              <a:t> et </a:t>
            </a:r>
            <a:r>
              <a:rPr lang="en-US" err="1"/>
              <a:t>malesuada</a:t>
            </a:r>
            <a:r>
              <a:rPr lang="en-US"/>
              <a:t> fames ac </a:t>
            </a:r>
            <a:r>
              <a:rPr lang="en-US" err="1"/>
              <a:t>turpis</a:t>
            </a:r>
            <a:r>
              <a:rPr lang="en-US"/>
              <a:t> </a:t>
            </a:r>
            <a:r>
              <a:rPr lang="en-US" err="1"/>
              <a:t>egestas</a:t>
            </a:r>
            <a:r>
              <a:rPr lang="en-US"/>
              <a:t> integer. Non </a:t>
            </a:r>
            <a:r>
              <a:rPr lang="en-US" err="1"/>
              <a:t>consectetur</a:t>
            </a:r>
            <a:r>
              <a:rPr lang="en-US"/>
              <a:t> a </a:t>
            </a:r>
            <a:r>
              <a:rPr lang="en-US" err="1"/>
              <a:t>erat</a:t>
            </a:r>
            <a:r>
              <a:rPr lang="en-US"/>
              <a:t> </a:t>
            </a:r>
            <a:r>
              <a:rPr lang="en-US" err="1"/>
              <a:t>nam</a:t>
            </a:r>
            <a:r>
              <a:rPr lang="en-US"/>
              <a:t> at </a:t>
            </a:r>
            <a:r>
              <a:rPr lang="en-US" err="1"/>
              <a:t>lectus</a:t>
            </a:r>
            <a:r>
              <a:rPr lang="en-US"/>
              <a:t> </a:t>
            </a:r>
            <a:r>
              <a:rPr lang="en-US" err="1"/>
              <a:t>urna</a:t>
            </a:r>
            <a:r>
              <a:rPr lang="en-US"/>
              <a:t> </a:t>
            </a:r>
            <a:r>
              <a:rPr lang="en-US" err="1"/>
              <a:t>duis</a:t>
            </a:r>
            <a:r>
              <a:rPr lang="en-US"/>
              <a:t> convallis. Dolor </a:t>
            </a:r>
            <a:r>
              <a:rPr lang="en-US" err="1"/>
              <a:t>purus</a:t>
            </a:r>
            <a:r>
              <a:rPr lang="en-US"/>
              <a:t> non </a:t>
            </a:r>
            <a:r>
              <a:rPr lang="en-US" err="1"/>
              <a:t>enim</a:t>
            </a:r>
            <a:r>
              <a:rPr lang="en-US"/>
              <a:t> </a:t>
            </a:r>
            <a:r>
              <a:rPr lang="en-US" err="1"/>
              <a:t>praesent</a:t>
            </a:r>
            <a:r>
              <a:rPr lang="en-US"/>
              <a:t> </a:t>
            </a:r>
            <a:r>
              <a:rPr lang="en-US" err="1"/>
              <a:t>elementum</a:t>
            </a:r>
            <a:r>
              <a:rPr lang="en-US"/>
              <a:t> </a:t>
            </a:r>
            <a:r>
              <a:rPr lang="en-US" err="1"/>
              <a:t>facilisis</a:t>
            </a:r>
            <a:r>
              <a:rPr lang="en-US"/>
              <a:t> </a:t>
            </a:r>
            <a:r>
              <a:rPr lang="en-US" err="1"/>
              <a:t>leo</a:t>
            </a:r>
            <a:r>
              <a:rPr lang="en-US"/>
              <a:t> vel. </a:t>
            </a:r>
            <a:r>
              <a:rPr lang="en-US" err="1"/>
              <a:t>Etiam</a:t>
            </a:r>
            <a:r>
              <a:rPr lang="en-US"/>
              <a:t> non </a:t>
            </a:r>
            <a:r>
              <a:rPr lang="en-US" err="1"/>
              <a:t>quam</a:t>
            </a:r>
            <a:r>
              <a:rPr lang="en-US"/>
              <a:t> </a:t>
            </a:r>
            <a:r>
              <a:rPr lang="en-US" err="1"/>
              <a:t>lacus</a:t>
            </a:r>
            <a:r>
              <a:rPr lang="en-US"/>
              <a:t> </a:t>
            </a:r>
            <a:r>
              <a:rPr lang="en-US" err="1"/>
              <a:t>suspendisse</a:t>
            </a:r>
            <a:r>
              <a:rPr lang="en-US"/>
              <a:t> </a:t>
            </a:r>
            <a:r>
              <a:rPr lang="en-US" err="1"/>
              <a:t>faucibus</a:t>
            </a:r>
            <a:r>
              <a:rPr lang="en-US"/>
              <a:t> </a:t>
            </a:r>
            <a:r>
              <a:rPr lang="en-US" err="1"/>
              <a:t>interdum</a:t>
            </a:r>
            <a:r>
              <a:rPr lang="en-US"/>
              <a:t> </a:t>
            </a:r>
            <a:r>
              <a:rPr lang="en-US" err="1"/>
              <a:t>posuere</a:t>
            </a:r>
            <a:r>
              <a:rPr lang="en-US"/>
              <a:t>.</a:t>
            </a:r>
          </a:p>
        </p:txBody>
      </p:sp>
      <p:sp>
        <p:nvSpPr>
          <p:cNvPr id="13" name="Text Placeholder 2">
            <a:extLst>
              <a:ext uri="{FF2B5EF4-FFF2-40B4-BE49-F238E27FC236}">
                <a16:creationId xmlns:a16="http://schemas.microsoft.com/office/drawing/2014/main" id="{A669B2D6-0175-E143-B2E1-B62C065E391A}"/>
              </a:ext>
            </a:extLst>
          </p:cNvPr>
          <p:cNvSpPr>
            <a:spLocks noGrp="1"/>
          </p:cNvSpPr>
          <p:nvPr>
            <p:ph type="body" sz="quarter" idx="24" hasCustomPrompt="1"/>
          </p:nvPr>
        </p:nvSpPr>
        <p:spPr>
          <a:xfrm>
            <a:off x="4518294" y="4079875"/>
            <a:ext cx="3038258" cy="1436688"/>
          </a:xfrm>
          <a:prstGeom prst="rect">
            <a:avLst/>
          </a:prstGeom>
        </p:spPr>
        <p:txBody>
          <a:bodyPr/>
          <a:lstStyle>
            <a:lvl1pPr marL="0" indent="0">
              <a:buNone/>
              <a:defRPr sz="1400">
                <a:latin typeface="Calibri" panose="020F0502020204030204" pitchFamily="34" charset="0"/>
                <a:cs typeface="Calibri" panose="020F050202020403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Nunc sed </a:t>
            </a:r>
            <a:r>
              <a:rPr lang="en-US" err="1"/>
              <a:t>augue</a:t>
            </a:r>
            <a:r>
              <a:rPr lang="en-US"/>
              <a:t> </a:t>
            </a:r>
            <a:r>
              <a:rPr lang="en-US" err="1"/>
              <a:t>lacus</a:t>
            </a:r>
            <a:r>
              <a:rPr lang="en-US"/>
              <a:t> </a:t>
            </a:r>
            <a:r>
              <a:rPr lang="en-US" err="1"/>
              <a:t>viverra</a:t>
            </a:r>
            <a:r>
              <a:rPr lang="en-US"/>
              <a:t>. </a:t>
            </a:r>
            <a:r>
              <a:rPr lang="en-US" err="1"/>
              <a:t>Vulputate</a:t>
            </a:r>
            <a:r>
              <a:rPr lang="en-US"/>
              <a:t> </a:t>
            </a:r>
            <a:r>
              <a:rPr lang="en-US" err="1"/>
              <a:t>ut</a:t>
            </a:r>
            <a:r>
              <a:rPr lang="en-US"/>
              <a:t> pharetra sit </a:t>
            </a:r>
            <a:r>
              <a:rPr lang="en-US" err="1"/>
              <a:t>amet</a:t>
            </a:r>
            <a:r>
              <a:rPr lang="en-US"/>
              <a:t> </a:t>
            </a:r>
            <a:r>
              <a:rPr lang="en-US" err="1"/>
              <a:t>aliquam</a:t>
            </a:r>
            <a:r>
              <a:rPr lang="en-US"/>
              <a:t> id diam. Gravida cum sociis </a:t>
            </a:r>
            <a:r>
              <a:rPr lang="en-US" err="1"/>
              <a:t>natoque</a:t>
            </a:r>
            <a:r>
              <a:rPr lang="en-US"/>
              <a:t> </a:t>
            </a:r>
            <a:r>
              <a:rPr lang="en-US" err="1"/>
              <a:t>penatibus</a:t>
            </a:r>
            <a:r>
              <a:rPr lang="en-US"/>
              <a:t> et </a:t>
            </a:r>
            <a:r>
              <a:rPr lang="en-US" err="1"/>
              <a:t>magnis</a:t>
            </a:r>
            <a:r>
              <a:rPr lang="en-US"/>
              <a:t>. </a:t>
            </a:r>
            <a:r>
              <a:rPr lang="en-US" err="1"/>
              <a:t>Risus</a:t>
            </a:r>
            <a:r>
              <a:rPr lang="en-US"/>
              <a:t> </a:t>
            </a:r>
            <a:r>
              <a:rPr lang="en-US" err="1"/>
              <a:t>nullam</a:t>
            </a:r>
            <a:r>
              <a:rPr lang="en-US"/>
              <a:t> </a:t>
            </a:r>
            <a:r>
              <a:rPr lang="en-US" err="1"/>
              <a:t>eget</a:t>
            </a:r>
            <a:r>
              <a:rPr lang="en-US"/>
              <a:t> </a:t>
            </a:r>
            <a:r>
              <a:rPr lang="en-US" err="1"/>
              <a:t>felis</a:t>
            </a:r>
            <a:r>
              <a:rPr lang="en-US"/>
              <a:t> </a:t>
            </a:r>
            <a:r>
              <a:rPr lang="en-US" err="1"/>
              <a:t>eget</a:t>
            </a:r>
            <a:r>
              <a:rPr lang="en-US"/>
              <a:t> </a:t>
            </a:r>
            <a:r>
              <a:rPr lang="en-US" err="1"/>
              <a:t>nunc</a:t>
            </a:r>
            <a:r>
              <a:rPr lang="en-US"/>
              <a:t>. </a:t>
            </a:r>
            <a:r>
              <a:rPr lang="en-US" err="1"/>
              <a:t>Scelerisque</a:t>
            </a:r>
            <a:r>
              <a:rPr lang="en-US"/>
              <a:t> fermentum dui </a:t>
            </a:r>
            <a:r>
              <a:rPr lang="en-US" err="1"/>
              <a:t>faucibus</a:t>
            </a:r>
            <a:r>
              <a:rPr lang="en-US"/>
              <a:t> in </a:t>
            </a:r>
            <a:r>
              <a:rPr lang="en-US" err="1"/>
              <a:t>ornare</a:t>
            </a:r>
            <a:r>
              <a:rPr lang="en-US"/>
              <a:t> </a:t>
            </a:r>
            <a:r>
              <a:rPr lang="en-US" err="1"/>
              <a:t>quam</a:t>
            </a:r>
            <a:r>
              <a:rPr lang="en-US"/>
              <a:t>.</a:t>
            </a:r>
          </a:p>
        </p:txBody>
      </p:sp>
      <p:sp>
        <p:nvSpPr>
          <p:cNvPr id="14" name="Text Placeholder 2">
            <a:extLst>
              <a:ext uri="{FF2B5EF4-FFF2-40B4-BE49-F238E27FC236}">
                <a16:creationId xmlns:a16="http://schemas.microsoft.com/office/drawing/2014/main" id="{76F6F2F0-441C-CF4B-BFEF-33C8E6004EAE}"/>
              </a:ext>
            </a:extLst>
          </p:cNvPr>
          <p:cNvSpPr>
            <a:spLocks noGrp="1"/>
          </p:cNvSpPr>
          <p:nvPr>
            <p:ph type="body" sz="quarter" idx="25" hasCustomPrompt="1"/>
          </p:nvPr>
        </p:nvSpPr>
        <p:spPr>
          <a:xfrm>
            <a:off x="8255537" y="4079875"/>
            <a:ext cx="3038257" cy="1436688"/>
          </a:xfrm>
          <a:prstGeom prst="rect">
            <a:avLst/>
          </a:prstGeom>
        </p:spPr>
        <p:txBody>
          <a:bodyPr/>
          <a:lstStyle>
            <a:lvl1pPr marL="0" indent="0">
              <a:buNone/>
              <a:defRPr sz="1400">
                <a:latin typeface="Calibri" panose="020F0502020204030204" pitchFamily="34" charset="0"/>
                <a:cs typeface="Calibri" panose="020F050202020403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Potenti nullam ac tortor vitae purus faucibus. Augue mauris augue neque gravida in. Nec ultrices dui sapien eget mi proin sed. Ultrices dui sapien eget mi proin sed. Sodales neque sodales ut etia.</a:t>
            </a:r>
          </a:p>
        </p:txBody>
      </p:sp>
      <p:sp>
        <p:nvSpPr>
          <p:cNvPr id="15" name="Text Placeholder 23">
            <a:extLst>
              <a:ext uri="{FF2B5EF4-FFF2-40B4-BE49-F238E27FC236}">
                <a16:creationId xmlns:a16="http://schemas.microsoft.com/office/drawing/2014/main" id="{95C9F16F-C68D-0546-A8A4-9AA5E32D0BA1}"/>
              </a:ext>
            </a:extLst>
          </p:cNvPr>
          <p:cNvSpPr>
            <a:spLocks noGrp="1"/>
          </p:cNvSpPr>
          <p:nvPr>
            <p:ph type="body" sz="quarter" idx="16" hasCustomPrompt="1"/>
          </p:nvPr>
        </p:nvSpPr>
        <p:spPr>
          <a:xfrm>
            <a:off x="781050" y="645286"/>
            <a:ext cx="10514013" cy="356203"/>
          </a:xfrm>
          <a:prstGeom prst="rect">
            <a:avLst/>
          </a:prstGeom>
        </p:spPr>
        <p:txBody>
          <a:bodyPr/>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pic>
        <p:nvPicPr>
          <p:cNvPr id="2" name="Picture 1" descr="A blue text on a black background&#10;&#10;Description automatically generated">
            <a:extLst>
              <a:ext uri="{FF2B5EF4-FFF2-40B4-BE49-F238E27FC236}">
                <a16:creationId xmlns:a16="http://schemas.microsoft.com/office/drawing/2014/main" id="{AF83F4BE-F8B1-1428-89E5-0F9BA198C7C2}"/>
              </a:ext>
            </a:extLst>
          </p:cNvPr>
          <p:cNvPicPr>
            <a:picLocks noChangeAspect="1"/>
          </p:cNvPicPr>
          <p:nvPr userDrawn="1"/>
        </p:nvPicPr>
        <p:blipFill>
          <a:blip r:embed="rId2"/>
          <a:stretch>
            <a:fillRect/>
          </a:stretch>
        </p:blipFill>
        <p:spPr>
          <a:xfrm>
            <a:off x="8724377" y="5980524"/>
            <a:ext cx="2911998" cy="464380"/>
          </a:xfrm>
          <a:prstGeom prst="rect">
            <a:avLst/>
          </a:prstGeom>
        </p:spPr>
      </p:pic>
    </p:spTree>
    <p:extLst>
      <p:ext uri="{BB962C8B-B14F-4D97-AF65-F5344CB8AC3E}">
        <p14:creationId xmlns:p14="http://schemas.microsoft.com/office/powerpoint/2010/main" val="2279333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40A4F108-3D3F-2748-97E1-5150D8CC5565}"/>
              </a:ext>
            </a:extLst>
          </p:cNvPr>
          <p:cNvSpPr>
            <a:spLocks noGrp="1"/>
          </p:cNvSpPr>
          <p:nvPr>
            <p:ph type="body" idx="17" hasCustomPrompt="1"/>
          </p:nvPr>
        </p:nvSpPr>
        <p:spPr>
          <a:xfrm>
            <a:off x="780307" y="1150535"/>
            <a:ext cx="10514013" cy="984738"/>
          </a:xfrm>
          <a:prstGeom prst="rect">
            <a:avLst/>
          </a:prstGeom>
        </p:spPr>
        <p:txBody>
          <a:bodyPr numCol="1" spcCol="182880"/>
          <a:lstStyle>
            <a:lvl1pPr marL="0" indent="0" algn="just">
              <a:lnSpc>
                <a:spcPct val="100000"/>
              </a:lnSpc>
              <a:buNone/>
              <a:defRPr sz="1400">
                <a:latin typeface="Calibri" panose="020F0502020204030204" pitchFamily="34" charset="0"/>
                <a:cs typeface="Calibri" panose="020F0502020204030204" pitchFamily="34" charset="0"/>
              </a:defRPr>
            </a:lvl1pPr>
          </a:lstStyle>
          <a:p>
            <a:r>
              <a:rPr lang="en-US"/>
              <a:t>Duis at consectetur lorem donec massa. Egestas sed sed risus pretium quam vulputate. Duis convallis convallis tellus id interdum. Eget mi proin sed libero enim sed. Facilisi morbi tempus iaculis urna. Diam maecenas sed enim ut. Orci eu lobortis elementum nibh tellus molestie nunc non.</a:t>
            </a:r>
          </a:p>
        </p:txBody>
      </p:sp>
      <p:sp>
        <p:nvSpPr>
          <p:cNvPr id="4" name="Picture Placeholder 10" descr="An empty placeholder that you can use to insert an image of your choice.">
            <a:extLst>
              <a:ext uri="{FF2B5EF4-FFF2-40B4-BE49-F238E27FC236}">
                <a16:creationId xmlns:a16="http://schemas.microsoft.com/office/drawing/2014/main" id="{5E033CA9-24CC-9941-B2DA-248FFA3E6E4D}"/>
              </a:ext>
            </a:extLst>
          </p:cNvPr>
          <p:cNvSpPr>
            <a:spLocks noGrp="1"/>
          </p:cNvSpPr>
          <p:nvPr>
            <p:ph type="pic" sz="quarter" idx="19" hasCustomPrompt="1"/>
          </p:nvPr>
        </p:nvSpPr>
        <p:spPr>
          <a:xfrm>
            <a:off x="780306" y="2371871"/>
            <a:ext cx="5026869" cy="2973644"/>
          </a:xfrm>
          <a:prstGeom prst="rect">
            <a:avLst/>
          </a:prstGeom>
          <a:pattFill prst="pct90">
            <a:fgClr>
              <a:schemeClr val="accent2"/>
            </a:fgClr>
            <a:bgClr>
              <a:schemeClr val="accent4"/>
            </a:bgClr>
          </a:pattFill>
        </p:spPr>
        <p:txBody>
          <a:bodyPr/>
          <a:lstStyle>
            <a:lvl1pPr marL="0" indent="0">
              <a:buNone/>
              <a:defRPr sz="1600">
                <a:solidFill>
                  <a:schemeClr val="bg1"/>
                </a:solidFill>
                <a:latin typeface="Calibri" panose="020F0502020204030204" pitchFamily="34" charset="0"/>
                <a:cs typeface="Calibri" panose="020F0502020204030204" pitchFamily="34" charset="0"/>
              </a:defRPr>
            </a:lvl1pPr>
          </a:lstStyle>
          <a:p>
            <a:r>
              <a:rPr lang="en-US"/>
              <a:t>Click to add picture</a:t>
            </a:r>
          </a:p>
        </p:txBody>
      </p:sp>
      <p:sp>
        <p:nvSpPr>
          <p:cNvPr id="5" name="Picture Placeholder 10" descr="An empty placeholder that you can use to insert an image of your choice.">
            <a:extLst>
              <a:ext uri="{FF2B5EF4-FFF2-40B4-BE49-F238E27FC236}">
                <a16:creationId xmlns:a16="http://schemas.microsoft.com/office/drawing/2014/main" id="{784A34E4-3164-BC41-9DEC-2E2FF620725E}"/>
              </a:ext>
            </a:extLst>
          </p:cNvPr>
          <p:cNvSpPr>
            <a:spLocks noGrp="1"/>
          </p:cNvSpPr>
          <p:nvPr>
            <p:ph type="pic" sz="quarter" idx="20" hasCustomPrompt="1"/>
          </p:nvPr>
        </p:nvSpPr>
        <p:spPr>
          <a:xfrm>
            <a:off x="6267450" y="2371041"/>
            <a:ext cx="5026870" cy="2974473"/>
          </a:xfrm>
          <a:prstGeom prst="rect">
            <a:avLst/>
          </a:prstGeom>
          <a:pattFill prst="pct90">
            <a:fgClr>
              <a:schemeClr val="accent2"/>
            </a:fgClr>
            <a:bgClr>
              <a:schemeClr val="accent4"/>
            </a:bgClr>
          </a:pattFill>
        </p:spPr>
        <p:txBody>
          <a:bodyPr/>
          <a:lstStyle>
            <a:lvl1pPr marL="0" indent="0">
              <a:buNone/>
              <a:defRPr sz="1600">
                <a:solidFill>
                  <a:schemeClr val="bg1"/>
                </a:solidFill>
                <a:latin typeface="Calibri" panose="020F0502020204030204" pitchFamily="34" charset="0"/>
                <a:cs typeface="Calibri" panose="020F0502020204030204" pitchFamily="34" charset="0"/>
              </a:defRPr>
            </a:lvl1pPr>
          </a:lstStyle>
          <a:p>
            <a:r>
              <a:rPr lang="en-US"/>
              <a:t>Click to add picture</a:t>
            </a:r>
          </a:p>
        </p:txBody>
      </p:sp>
      <p:sp>
        <p:nvSpPr>
          <p:cNvPr id="7" name="Text Placeholder 23">
            <a:extLst>
              <a:ext uri="{FF2B5EF4-FFF2-40B4-BE49-F238E27FC236}">
                <a16:creationId xmlns:a16="http://schemas.microsoft.com/office/drawing/2014/main" id="{87472FDC-7463-F441-8D97-09C7C12865CF}"/>
              </a:ext>
            </a:extLst>
          </p:cNvPr>
          <p:cNvSpPr>
            <a:spLocks noGrp="1"/>
          </p:cNvSpPr>
          <p:nvPr>
            <p:ph type="body" sz="quarter" idx="16" hasCustomPrompt="1"/>
          </p:nvPr>
        </p:nvSpPr>
        <p:spPr>
          <a:xfrm>
            <a:off x="781050" y="645286"/>
            <a:ext cx="10514013" cy="356203"/>
          </a:xfrm>
          <a:prstGeom prst="rect">
            <a:avLst/>
          </a:prstGeom>
        </p:spPr>
        <p:txBody>
          <a:bodyPr/>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pic>
        <p:nvPicPr>
          <p:cNvPr id="2" name="Picture 1" descr="A blue text on a black background&#10;&#10;Description automatically generated">
            <a:extLst>
              <a:ext uri="{FF2B5EF4-FFF2-40B4-BE49-F238E27FC236}">
                <a16:creationId xmlns:a16="http://schemas.microsoft.com/office/drawing/2014/main" id="{C3C70466-89AB-00E4-ACFF-9D4702007C4B}"/>
              </a:ext>
            </a:extLst>
          </p:cNvPr>
          <p:cNvPicPr>
            <a:picLocks noChangeAspect="1"/>
          </p:cNvPicPr>
          <p:nvPr userDrawn="1"/>
        </p:nvPicPr>
        <p:blipFill>
          <a:blip r:embed="rId2"/>
          <a:stretch>
            <a:fillRect/>
          </a:stretch>
        </p:blipFill>
        <p:spPr>
          <a:xfrm>
            <a:off x="8724377" y="5980524"/>
            <a:ext cx="2911998" cy="464380"/>
          </a:xfrm>
          <a:prstGeom prst="rect">
            <a:avLst/>
          </a:prstGeom>
        </p:spPr>
      </p:pic>
    </p:spTree>
    <p:extLst>
      <p:ext uri="{BB962C8B-B14F-4D97-AF65-F5344CB8AC3E}">
        <p14:creationId xmlns:p14="http://schemas.microsoft.com/office/powerpoint/2010/main" val="3888109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Picture Placeholder 10" descr="An empty placeholder that you can use to insert an image of your choice.">
            <a:extLst>
              <a:ext uri="{FF2B5EF4-FFF2-40B4-BE49-F238E27FC236}">
                <a16:creationId xmlns:a16="http://schemas.microsoft.com/office/drawing/2014/main" id="{8CBE3732-9BA9-3942-A008-FFEEE95B33B2}"/>
              </a:ext>
            </a:extLst>
          </p:cNvPr>
          <p:cNvSpPr>
            <a:spLocks noGrp="1"/>
          </p:cNvSpPr>
          <p:nvPr>
            <p:ph type="pic" sz="quarter" idx="22" hasCustomPrompt="1"/>
          </p:nvPr>
        </p:nvSpPr>
        <p:spPr>
          <a:xfrm>
            <a:off x="781050" y="1340222"/>
            <a:ext cx="3295860" cy="2139345"/>
          </a:xfrm>
          <a:prstGeom prst="rect">
            <a:avLst/>
          </a:prstGeom>
          <a:pattFill prst="pct90">
            <a:fgClr>
              <a:schemeClr val="accent2"/>
            </a:fgClr>
            <a:bgClr>
              <a:schemeClr val="accent4"/>
            </a:bgClr>
          </a:pattFill>
        </p:spPr>
        <p:txBody>
          <a:bodyPr/>
          <a:lstStyle>
            <a:lvl1pPr marL="0" indent="0">
              <a:buNone/>
              <a:defRPr sz="1600">
                <a:solidFill>
                  <a:schemeClr val="bg1"/>
                </a:solidFill>
                <a:latin typeface="Calibri" panose="020F0502020204030204" pitchFamily="34" charset="0"/>
                <a:cs typeface="Calibri" panose="020F0502020204030204" pitchFamily="34" charset="0"/>
              </a:defRPr>
            </a:lvl1pPr>
          </a:lstStyle>
          <a:p>
            <a:r>
              <a:rPr lang="en-US"/>
              <a:t>Click to add picture</a:t>
            </a:r>
          </a:p>
        </p:txBody>
      </p:sp>
      <p:sp>
        <p:nvSpPr>
          <p:cNvPr id="4" name="Text Placeholder 2">
            <a:extLst>
              <a:ext uri="{FF2B5EF4-FFF2-40B4-BE49-F238E27FC236}">
                <a16:creationId xmlns:a16="http://schemas.microsoft.com/office/drawing/2014/main" id="{D0DF1B6F-C427-3745-AD6D-6DAE66D239DD}"/>
              </a:ext>
            </a:extLst>
          </p:cNvPr>
          <p:cNvSpPr>
            <a:spLocks noGrp="1"/>
          </p:cNvSpPr>
          <p:nvPr>
            <p:ph type="body" sz="quarter" idx="17" hasCustomPrompt="1"/>
          </p:nvPr>
        </p:nvSpPr>
        <p:spPr>
          <a:xfrm>
            <a:off x="4451813" y="1340222"/>
            <a:ext cx="6943124" cy="356202"/>
          </a:xfrm>
          <a:prstGeom prst="rect">
            <a:avLst/>
          </a:prstGeom>
        </p:spPr>
        <p:txBody>
          <a:bodyPr/>
          <a:lstStyle>
            <a:lvl1pPr marL="0" indent="0">
              <a:buNone/>
              <a:defRPr sz="1800">
                <a:solidFill>
                  <a:srgbClr val="0048A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5" name="Text Placeholder 2">
            <a:extLst>
              <a:ext uri="{FF2B5EF4-FFF2-40B4-BE49-F238E27FC236}">
                <a16:creationId xmlns:a16="http://schemas.microsoft.com/office/drawing/2014/main" id="{F2E79EE0-4BCF-6540-9AE6-24B68ADF289A}"/>
              </a:ext>
            </a:extLst>
          </p:cNvPr>
          <p:cNvSpPr>
            <a:spLocks noGrp="1"/>
          </p:cNvSpPr>
          <p:nvPr>
            <p:ph type="body" sz="quarter" idx="26" hasCustomPrompt="1"/>
          </p:nvPr>
        </p:nvSpPr>
        <p:spPr>
          <a:xfrm>
            <a:off x="4448315" y="1719143"/>
            <a:ext cx="6951343" cy="926859"/>
          </a:xfrm>
          <a:prstGeom prst="rect">
            <a:avLst/>
          </a:prstGeom>
        </p:spPr>
        <p:txBody>
          <a:bodyPr/>
          <a:lstStyle>
            <a:lvl1pPr marL="0" indent="0">
              <a:buNone/>
              <a:defRPr sz="1400">
                <a:solidFill>
                  <a:schemeClr val="tx1"/>
                </a:solidFill>
                <a:latin typeface="Calibri" panose="020F0502020204030204" pitchFamily="34" charset="0"/>
                <a:cs typeface="Calibri" panose="020F050202020403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err="1"/>
              <a:t>Netus</a:t>
            </a:r>
            <a:r>
              <a:rPr lang="en-US"/>
              <a:t> et </a:t>
            </a:r>
            <a:r>
              <a:rPr lang="en-US" err="1"/>
              <a:t>malesuada</a:t>
            </a:r>
            <a:r>
              <a:rPr lang="en-US"/>
              <a:t> fames ac </a:t>
            </a:r>
            <a:r>
              <a:rPr lang="en-US" err="1"/>
              <a:t>turpis</a:t>
            </a:r>
            <a:r>
              <a:rPr lang="en-US"/>
              <a:t> </a:t>
            </a:r>
            <a:r>
              <a:rPr lang="en-US" err="1"/>
              <a:t>egestas</a:t>
            </a:r>
            <a:r>
              <a:rPr lang="en-US"/>
              <a:t> integer. Non </a:t>
            </a:r>
            <a:r>
              <a:rPr lang="en-US" err="1"/>
              <a:t>consectetur</a:t>
            </a:r>
            <a:r>
              <a:rPr lang="en-US"/>
              <a:t> a </a:t>
            </a:r>
            <a:r>
              <a:rPr lang="en-US" err="1"/>
              <a:t>erat</a:t>
            </a:r>
            <a:r>
              <a:rPr lang="en-US"/>
              <a:t> </a:t>
            </a:r>
            <a:r>
              <a:rPr lang="en-US" err="1"/>
              <a:t>nam</a:t>
            </a:r>
            <a:r>
              <a:rPr lang="en-US"/>
              <a:t> at </a:t>
            </a:r>
            <a:r>
              <a:rPr lang="en-US" err="1"/>
              <a:t>lectus</a:t>
            </a:r>
            <a:r>
              <a:rPr lang="en-US"/>
              <a:t> </a:t>
            </a:r>
            <a:r>
              <a:rPr lang="en-US" err="1"/>
              <a:t>urna</a:t>
            </a:r>
            <a:r>
              <a:rPr lang="en-US"/>
              <a:t> </a:t>
            </a:r>
            <a:r>
              <a:rPr lang="en-US" err="1"/>
              <a:t>duis</a:t>
            </a:r>
            <a:r>
              <a:rPr lang="en-US"/>
              <a:t> convallis. Dolor </a:t>
            </a:r>
            <a:r>
              <a:rPr lang="en-US" err="1"/>
              <a:t>purus</a:t>
            </a:r>
            <a:r>
              <a:rPr lang="en-US"/>
              <a:t> non </a:t>
            </a:r>
            <a:r>
              <a:rPr lang="en-US" err="1"/>
              <a:t>enim</a:t>
            </a:r>
            <a:r>
              <a:rPr lang="en-US"/>
              <a:t> </a:t>
            </a:r>
            <a:r>
              <a:rPr lang="en-US" err="1"/>
              <a:t>praesent</a:t>
            </a:r>
            <a:r>
              <a:rPr lang="en-US"/>
              <a:t> </a:t>
            </a:r>
            <a:r>
              <a:rPr lang="en-US" err="1"/>
              <a:t>elementum</a:t>
            </a:r>
            <a:r>
              <a:rPr lang="en-US"/>
              <a:t> </a:t>
            </a:r>
            <a:r>
              <a:rPr lang="en-US" err="1"/>
              <a:t>facilisis</a:t>
            </a:r>
            <a:r>
              <a:rPr lang="en-US"/>
              <a:t> </a:t>
            </a:r>
            <a:r>
              <a:rPr lang="en-US" err="1"/>
              <a:t>leo</a:t>
            </a:r>
            <a:r>
              <a:rPr lang="en-US"/>
              <a:t> vel. </a:t>
            </a:r>
            <a:r>
              <a:rPr lang="en-US" err="1"/>
              <a:t>Etiam</a:t>
            </a:r>
            <a:r>
              <a:rPr lang="en-US"/>
              <a:t> non </a:t>
            </a:r>
            <a:r>
              <a:rPr lang="en-US" err="1"/>
              <a:t>quam</a:t>
            </a:r>
            <a:r>
              <a:rPr lang="en-US"/>
              <a:t> </a:t>
            </a:r>
            <a:r>
              <a:rPr lang="en-US" err="1"/>
              <a:t>lacus</a:t>
            </a:r>
            <a:r>
              <a:rPr lang="en-US"/>
              <a:t> </a:t>
            </a:r>
            <a:r>
              <a:rPr lang="en-US" err="1"/>
              <a:t>suspendisse</a:t>
            </a:r>
            <a:r>
              <a:rPr lang="en-US"/>
              <a:t> </a:t>
            </a:r>
            <a:r>
              <a:rPr lang="en-US" err="1"/>
              <a:t>faucibus</a:t>
            </a:r>
            <a:r>
              <a:rPr lang="en-US"/>
              <a:t> </a:t>
            </a:r>
            <a:r>
              <a:rPr lang="en-US" err="1"/>
              <a:t>interdum</a:t>
            </a:r>
            <a:r>
              <a:rPr lang="en-US"/>
              <a:t> </a:t>
            </a:r>
            <a:r>
              <a:rPr lang="en-US" err="1"/>
              <a:t>posuere</a:t>
            </a:r>
            <a:r>
              <a:rPr lang="en-US"/>
              <a:t>.</a:t>
            </a:r>
          </a:p>
        </p:txBody>
      </p:sp>
      <p:sp>
        <p:nvSpPr>
          <p:cNvPr id="6" name="Text Placeholder 2">
            <a:extLst>
              <a:ext uri="{FF2B5EF4-FFF2-40B4-BE49-F238E27FC236}">
                <a16:creationId xmlns:a16="http://schemas.microsoft.com/office/drawing/2014/main" id="{AFEAACD3-21B1-5247-B78D-FC5E2956B00D}"/>
              </a:ext>
            </a:extLst>
          </p:cNvPr>
          <p:cNvSpPr>
            <a:spLocks noGrp="1"/>
          </p:cNvSpPr>
          <p:nvPr>
            <p:ph type="body" sz="quarter" idx="27" hasCustomPrompt="1"/>
          </p:nvPr>
        </p:nvSpPr>
        <p:spPr>
          <a:xfrm>
            <a:off x="4448175" y="3943350"/>
            <a:ext cx="6951342" cy="927100"/>
          </a:xfrm>
          <a:prstGeom prst="rect">
            <a:avLst/>
          </a:prstGeom>
        </p:spPr>
        <p:txBody>
          <a:bodyPr/>
          <a:lstStyle>
            <a:lvl1pPr marL="0" indent="0">
              <a:buNone/>
              <a:defRPr sz="1400">
                <a:latin typeface="Calibri" panose="020F0502020204030204" pitchFamily="34" charset="0"/>
                <a:cs typeface="Calibri" panose="020F0502020204030204" pitchFamily="34" charset="0"/>
              </a:defRPr>
            </a:lvl1pPr>
          </a:lstStyle>
          <a:p>
            <a:pPr lvl="0"/>
            <a:r>
              <a:rPr lang="en-US"/>
              <a:t>Senectus et netus et malesuada fames ac turpis egestas sed. Netus et malesuada fames ac turpis egestas integer. Non consectetur a erat nam at lectus urna duis convallis. Dolor purus non enim praesent elementum facilisis leo vel.</a:t>
            </a:r>
          </a:p>
        </p:txBody>
      </p:sp>
      <p:sp>
        <p:nvSpPr>
          <p:cNvPr id="7" name="Text Placeholder 4">
            <a:extLst>
              <a:ext uri="{FF2B5EF4-FFF2-40B4-BE49-F238E27FC236}">
                <a16:creationId xmlns:a16="http://schemas.microsoft.com/office/drawing/2014/main" id="{74B68961-6BBB-A146-A2FE-25FCB8996B99}"/>
              </a:ext>
            </a:extLst>
          </p:cNvPr>
          <p:cNvSpPr>
            <a:spLocks noGrp="1"/>
          </p:cNvSpPr>
          <p:nvPr>
            <p:ph type="body" sz="quarter" idx="28" hasCustomPrompt="1"/>
          </p:nvPr>
        </p:nvSpPr>
        <p:spPr>
          <a:xfrm>
            <a:off x="4448174" y="3551814"/>
            <a:ext cx="6951341" cy="358775"/>
          </a:xfrm>
          <a:prstGeom prst="rect">
            <a:avLst/>
          </a:prstGeom>
        </p:spPr>
        <p:txBody>
          <a:bodyPr/>
          <a:lstStyle>
            <a:lvl1pPr marL="0" indent="0">
              <a:buNone/>
              <a:defRPr sz="1800">
                <a:solidFill>
                  <a:srgbClr val="0048AA"/>
                </a:solidFill>
                <a:latin typeface="Gill Sans Nova Book" panose="020B0502020204020203" pitchFamily="34" charset="0"/>
              </a:defRPr>
            </a:lvl1pPr>
          </a:lstStyle>
          <a:p>
            <a:pPr lvl="0"/>
            <a:r>
              <a:rPr lang="en-US"/>
              <a:t>Title</a:t>
            </a:r>
          </a:p>
        </p:txBody>
      </p:sp>
      <p:sp>
        <p:nvSpPr>
          <p:cNvPr id="8" name="Text Placeholder 23">
            <a:extLst>
              <a:ext uri="{FF2B5EF4-FFF2-40B4-BE49-F238E27FC236}">
                <a16:creationId xmlns:a16="http://schemas.microsoft.com/office/drawing/2014/main" id="{2E65B9B6-B02B-1347-8CB2-1263EB5B13C9}"/>
              </a:ext>
            </a:extLst>
          </p:cNvPr>
          <p:cNvSpPr>
            <a:spLocks noGrp="1"/>
          </p:cNvSpPr>
          <p:nvPr>
            <p:ph type="body" sz="quarter" idx="16" hasCustomPrompt="1"/>
          </p:nvPr>
        </p:nvSpPr>
        <p:spPr>
          <a:xfrm>
            <a:off x="781050" y="645286"/>
            <a:ext cx="10514013" cy="356203"/>
          </a:xfrm>
          <a:prstGeom prst="rect">
            <a:avLst/>
          </a:prstGeom>
        </p:spPr>
        <p:txBody>
          <a:bodyPr/>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9" name="Picture Placeholder 10" descr="An empty placeholder that you can use to insert an image of your choice.">
            <a:extLst>
              <a:ext uri="{FF2B5EF4-FFF2-40B4-BE49-F238E27FC236}">
                <a16:creationId xmlns:a16="http://schemas.microsoft.com/office/drawing/2014/main" id="{EC6FAE10-DD03-FF44-9495-6B1D322E5F37}"/>
              </a:ext>
            </a:extLst>
          </p:cNvPr>
          <p:cNvSpPr>
            <a:spLocks noGrp="1"/>
          </p:cNvSpPr>
          <p:nvPr>
            <p:ph type="pic" sz="quarter" idx="21" hasCustomPrompt="1"/>
          </p:nvPr>
        </p:nvSpPr>
        <p:spPr>
          <a:xfrm>
            <a:off x="792483" y="3571910"/>
            <a:ext cx="3295860" cy="2139345"/>
          </a:xfrm>
          <a:prstGeom prst="rect">
            <a:avLst/>
          </a:prstGeom>
          <a:pattFill prst="pct90">
            <a:fgClr>
              <a:schemeClr val="accent2"/>
            </a:fgClr>
            <a:bgClr>
              <a:schemeClr val="accent4"/>
            </a:bgClr>
          </a:pattFill>
        </p:spPr>
        <p:txBody>
          <a:bodyPr/>
          <a:lstStyle>
            <a:lvl1pPr marL="0" indent="0">
              <a:buNone/>
              <a:defRPr sz="1600">
                <a:solidFill>
                  <a:schemeClr val="bg1"/>
                </a:solidFill>
                <a:latin typeface="Calibri" panose="020F0502020204030204" pitchFamily="34" charset="0"/>
                <a:cs typeface="Calibri" panose="020F0502020204030204" pitchFamily="34" charset="0"/>
              </a:defRPr>
            </a:lvl1pPr>
          </a:lstStyle>
          <a:p>
            <a:r>
              <a:rPr lang="en-US"/>
              <a:t>Click to add picture</a:t>
            </a:r>
          </a:p>
        </p:txBody>
      </p:sp>
      <p:pic>
        <p:nvPicPr>
          <p:cNvPr id="2" name="Picture 1" descr="A blue text on a black background&#10;&#10;Description automatically generated">
            <a:extLst>
              <a:ext uri="{FF2B5EF4-FFF2-40B4-BE49-F238E27FC236}">
                <a16:creationId xmlns:a16="http://schemas.microsoft.com/office/drawing/2014/main" id="{D7B861A8-EBE7-79EF-41F9-088CCB537938}"/>
              </a:ext>
            </a:extLst>
          </p:cNvPr>
          <p:cNvPicPr>
            <a:picLocks noChangeAspect="1"/>
          </p:cNvPicPr>
          <p:nvPr userDrawn="1"/>
        </p:nvPicPr>
        <p:blipFill>
          <a:blip r:embed="rId2"/>
          <a:stretch>
            <a:fillRect/>
          </a:stretch>
        </p:blipFill>
        <p:spPr>
          <a:xfrm>
            <a:off x="8724377" y="5980524"/>
            <a:ext cx="2911998" cy="464380"/>
          </a:xfrm>
          <a:prstGeom prst="rect">
            <a:avLst/>
          </a:prstGeom>
        </p:spPr>
      </p:pic>
    </p:spTree>
    <p:extLst>
      <p:ext uri="{BB962C8B-B14F-4D97-AF65-F5344CB8AC3E}">
        <p14:creationId xmlns:p14="http://schemas.microsoft.com/office/powerpoint/2010/main" val="3375966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Left Photo and Text 1">
    <p:spTree>
      <p:nvGrpSpPr>
        <p:cNvPr id="1" name=""/>
        <p:cNvGrpSpPr/>
        <p:nvPr/>
      </p:nvGrpSpPr>
      <p:grpSpPr>
        <a:xfrm>
          <a:off x="0" y="0"/>
          <a:ext cx="0" cy="0"/>
          <a:chOff x="0" y="0"/>
          <a:chExt cx="0" cy="0"/>
        </a:xfrm>
      </p:grpSpPr>
      <p:sp>
        <p:nvSpPr>
          <p:cNvPr id="6" name="Picture Placeholder 10" descr="An empty placeholder that you can use to insert an image of your choice.">
            <a:extLst>
              <a:ext uri="{FF2B5EF4-FFF2-40B4-BE49-F238E27FC236}">
                <a16:creationId xmlns:a16="http://schemas.microsoft.com/office/drawing/2014/main" id="{D8588857-F43F-EE4E-8020-6476FE6B59CB}"/>
              </a:ext>
            </a:extLst>
          </p:cNvPr>
          <p:cNvSpPr>
            <a:spLocks noGrp="1"/>
          </p:cNvSpPr>
          <p:nvPr>
            <p:ph type="pic" sz="quarter" idx="10" hasCustomPrompt="1"/>
          </p:nvPr>
        </p:nvSpPr>
        <p:spPr>
          <a:xfrm>
            <a:off x="2" y="0"/>
            <a:ext cx="4471791" cy="6858000"/>
          </a:xfrm>
          <a:prstGeom prst="rect">
            <a:avLst/>
          </a:prstGeom>
          <a:pattFill prst="pct90">
            <a:fgClr>
              <a:schemeClr val="accent2"/>
            </a:fgClr>
            <a:bgClr>
              <a:schemeClr val="accent4"/>
            </a:bgClr>
          </a:pattFill>
        </p:spPr>
        <p:txBody>
          <a:bodyPr tIns="91440"/>
          <a:lstStyle>
            <a:lvl1pPr marL="0" indent="0">
              <a:buNone/>
              <a:defRPr sz="1800">
                <a:solidFill>
                  <a:schemeClr val="bg1"/>
                </a:solidFill>
                <a:latin typeface="Gill Sans Nova Book" panose="020B0502020204020203" pitchFamily="34" charset="0"/>
              </a:defRPr>
            </a:lvl1pPr>
          </a:lstStyle>
          <a:p>
            <a:r>
              <a:rPr lang="en-US"/>
              <a:t>Click to add picture</a:t>
            </a:r>
          </a:p>
        </p:txBody>
      </p:sp>
      <p:sp>
        <p:nvSpPr>
          <p:cNvPr id="13" name="Text Placeholder 12">
            <a:extLst>
              <a:ext uri="{FF2B5EF4-FFF2-40B4-BE49-F238E27FC236}">
                <a16:creationId xmlns:a16="http://schemas.microsoft.com/office/drawing/2014/main" id="{FBF78957-9028-5B4A-B278-20FD98FD30DB}"/>
              </a:ext>
            </a:extLst>
          </p:cNvPr>
          <p:cNvSpPr>
            <a:spLocks noGrp="1"/>
          </p:cNvSpPr>
          <p:nvPr>
            <p:ph type="body" sz="quarter" idx="12"/>
          </p:nvPr>
        </p:nvSpPr>
        <p:spPr>
          <a:xfrm>
            <a:off x="4848225" y="3641375"/>
            <a:ext cx="5135563" cy="1231251"/>
          </a:xfrm>
        </p:spPr>
        <p:txBody>
          <a:bodyPr/>
          <a:lstStyle>
            <a:lvl1pPr marL="0" indent="0">
              <a:buNone/>
              <a:defRPr>
                <a:solidFill>
                  <a:schemeClr val="tx1"/>
                </a:solidFill>
              </a:defRPr>
            </a:lvl1pPr>
            <a:lvl2pPr marL="11113" indent="0">
              <a:buNone/>
              <a:tabLst/>
              <a:defRPr>
                <a:solidFill>
                  <a:schemeClr val="tx1"/>
                </a:solidFill>
              </a:defRPr>
            </a:lvl2pPr>
            <a:lvl3pPr marL="11113" indent="0">
              <a:buNone/>
              <a:tabLst/>
              <a:defRPr>
                <a:solidFill>
                  <a:schemeClr val="tx1"/>
                </a:solidFill>
              </a:defRPr>
            </a:lvl3pPr>
            <a:lvl4pPr marL="11113" indent="0">
              <a:buNone/>
              <a:tabLst/>
              <a:defRPr>
                <a:solidFill>
                  <a:schemeClr val="accent3"/>
                </a:solidFill>
              </a:defRPr>
            </a:lvl4pPr>
            <a:lvl5pPr marL="11113" indent="0">
              <a:buNone/>
              <a:tabLst/>
              <a:defRPr>
                <a:solidFill>
                  <a:schemeClr val="accent3"/>
                </a:solidFill>
              </a:defRPr>
            </a:lvl5pPr>
          </a:lstStyle>
          <a:p>
            <a:pPr lvl="0"/>
            <a:r>
              <a:rPr lang="en-US"/>
              <a:t>Click to edit Master text styles</a:t>
            </a:r>
          </a:p>
          <a:p>
            <a:pPr lvl="1"/>
            <a:r>
              <a:rPr lang="en-US"/>
              <a:t>Second level</a:t>
            </a:r>
          </a:p>
          <a:p>
            <a:pPr lvl="2"/>
            <a:r>
              <a:rPr lang="en-US"/>
              <a:t>Third level</a:t>
            </a:r>
          </a:p>
        </p:txBody>
      </p:sp>
      <p:sp>
        <p:nvSpPr>
          <p:cNvPr id="16" name="Title 2">
            <a:extLst>
              <a:ext uri="{FF2B5EF4-FFF2-40B4-BE49-F238E27FC236}">
                <a16:creationId xmlns:a16="http://schemas.microsoft.com/office/drawing/2014/main" id="{5398DB1F-1C42-AB40-B69D-8EC1B62028AA}"/>
              </a:ext>
            </a:extLst>
          </p:cNvPr>
          <p:cNvSpPr>
            <a:spLocks noGrp="1"/>
          </p:cNvSpPr>
          <p:nvPr>
            <p:ph type="title" hasCustomPrompt="1"/>
          </p:nvPr>
        </p:nvSpPr>
        <p:spPr>
          <a:xfrm>
            <a:off x="3494761" y="1365338"/>
            <a:ext cx="8066675" cy="2063663"/>
          </a:xfrm>
          <a:solidFill>
            <a:schemeClr val="tx1"/>
          </a:solidFill>
        </p:spPr>
        <p:txBody>
          <a:bodyPr lIns="594360"/>
          <a:lstStyle>
            <a:lvl1pPr>
              <a:defRPr>
                <a:solidFill>
                  <a:schemeClr val="bg1"/>
                </a:solidFill>
              </a:defRPr>
            </a:lvl1pPr>
          </a:lstStyle>
          <a:p>
            <a:r>
              <a:rPr lang="en-US"/>
              <a:t>CLICK TO EDIT MASTER </a:t>
            </a:r>
            <a:br>
              <a:rPr lang="en-US"/>
            </a:br>
            <a:r>
              <a:rPr lang="en-US"/>
              <a:t>TITLE STYLE</a:t>
            </a:r>
          </a:p>
        </p:txBody>
      </p:sp>
      <p:pic>
        <p:nvPicPr>
          <p:cNvPr id="2" name="Picture 1" descr="A blue text on a black background&#10;&#10;Description automatically generated">
            <a:extLst>
              <a:ext uri="{FF2B5EF4-FFF2-40B4-BE49-F238E27FC236}">
                <a16:creationId xmlns:a16="http://schemas.microsoft.com/office/drawing/2014/main" id="{1E957E1B-E6EF-34D8-1539-42C916E92B20}"/>
              </a:ext>
            </a:extLst>
          </p:cNvPr>
          <p:cNvPicPr>
            <a:picLocks noChangeAspect="1"/>
          </p:cNvPicPr>
          <p:nvPr userDrawn="1"/>
        </p:nvPicPr>
        <p:blipFill>
          <a:blip r:embed="rId2"/>
          <a:stretch>
            <a:fillRect/>
          </a:stretch>
        </p:blipFill>
        <p:spPr>
          <a:xfrm>
            <a:off x="8724377" y="5980524"/>
            <a:ext cx="2911998" cy="464380"/>
          </a:xfrm>
          <a:prstGeom prst="rect">
            <a:avLst/>
          </a:prstGeom>
        </p:spPr>
      </p:pic>
    </p:spTree>
    <p:extLst>
      <p:ext uri="{BB962C8B-B14F-4D97-AF65-F5344CB8AC3E}">
        <p14:creationId xmlns:p14="http://schemas.microsoft.com/office/powerpoint/2010/main" val="2522500272"/>
      </p:ext>
    </p:extLst>
  </p:cSld>
  <p:clrMapOvr>
    <a:masterClrMapping/>
  </p:clrMapOvr>
  <p:extLst>
    <p:ext uri="{DCECCB84-F9BA-43D5-87BE-67443E8EF086}">
      <p15:sldGuideLst xmlns:p15="http://schemas.microsoft.com/office/powerpoint/2012/main">
        <p15:guide id="1" orient="horz" pos="2160">
          <p15:clr>
            <a:srgbClr val="5ACBF0"/>
          </p15:clr>
        </p15:guide>
        <p15:guide id="2"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428016-6532-964C-B486-CE33A8DC33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C67B5A-E5AD-E344-8CF5-8A3C24798A53}"/>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7352498"/>
      </p:ext>
    </p:extLst>
  </p:cSld>
  <p:clrMap bg1="lt1" tx1="dk1" bg2="lt2" tx2="dk2" accent1="accent1" accent2="accent2" accent3="accent3" accent4="accent4" accent5="accent5" accent6="accent6" hlink="hlink" folHlink="folHlink"/>
  <p:sldLayoutIdLst>
    <p:sldLayoutId id="2147483680" r:id="rId1"/>
    <p:sldLayoutId id="2147483792" r:id="rId2"/>
    <p:sldLayoutId id="2147483666" r:id="rId3"/>
    <p:sldLayoutId id="2147483682" r:id="rId4"/>
    <p:sldLayoutId id="2147483683" r:id="rId5"/>
    <p:sldLayoutId id="2147483684" r:id="rId6"/>
    <p:sldLayoutId id="2147483685" r:id="rId7"/>
    <p:sldLayoutId id="2147483686" r:id="rId8"/>
    <p:sldLayoutId id="2147483710" r:id="rId9"/>
    <p:sldLayoutId id="2147483711" r:id="rId10"/>
    <p:sldLayoutId id="2147483712" r:id="rId11"/>
    <p:sldLayoutId id="2147483713" r:id="rId12"/>
    <p:sldLayoutId id="2147483735" r:id="rId13"/>
    <p:sldLayoutId id="2147483736" r:id="rId14"/>
    <p:sldLayoutId id="2147483737" r:id="rId15"/>
    <p:sldLayoutId id="2147483738" r:id="rId16"/>
    <p:sldLayoutId id="2147483824" r:id="rId17"/>
    <p:sldLayoutId id="2147483825" r:id="rId18"/>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40DB68-A2BA-2449-B476-C345820666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16ABA9-95A7-4844-9577-BECAA53DB4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8F6E90-4DE2-914E-ADFB-2ACC2D7C20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27FCE4-CFA6-BF47-B47E-DE47B4DD39E6}" type="datetimeFigureOut">
              <a:t>9/22/2025</a:t>
            </a:fld>
            <a:endParaRPr lang="en-US"/>
          </a:p>
        </p:txBody>
      </p:sp>
      <p:sp>
        <p:nvSpPr>
          <p:cNvPr id="5" name="Footer Placeholder 4">
            <a:extLst>
              <a:ext uri="{FF2B5EF4-FFF2-40B4-BE49-F238E27FC236}">
                <a16:creationId xmlns:a16="http://schemas.microsoft.com/office/drawing/2014/main" id="{0170B5B1-AED3-E44C-9956-374D96A3C4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4D6111-428B-B14C-BFE7-3A6FE9D1EE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8F1D8C-8842-D749-81F9-D425F13EFBF0}" type="slidenum">
              <a:t>‹#›</a:t>
            </a:fld>
            <a:endParaRPr lang="en-US"/>
          </a:p>
        </p:txBody>
      </p:sp>
    </p:spTree>
    <p:extLst>
      <p:ext uri="{BB962C8B-B14F-4D97-AF65-F5344CB8AC3E}">
        <p14:creationId xmlns:p14="http://schemas.microsoft.com/office/powerpoint/2010/main" val="4041045405"/>
      </p:ext>
    </p:extLst>
  </p:cSld>
  <p:clrMap bg1="lt1" tx1="dk1" bg2="lt2" tx2="dk2" accent1="accent1" accent2="accent2" accent3="accent3" accent4="accent4" accent5="accent5" accent6="accent6" hlink="hlink" folHlink="folHlink"/>
  <p:sldLayoutIdLst>
    <p:sldLayoutId id="2147483679" r:id="rId1"/>
    <p:sldLayoutId id="2147483687" r:id="rId2"/>
    <p:sldLayoutId id="2147483688" r:id="rId3"/>
    <p:sldLayoutId id="2147483689" r:id="rId4"/>
    <p:sldLayoutId id="2147483690" r:id="rId5"/>
    <p:sldLayoutId id="214748371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48576"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48577" name="Espace réservé du titre 7"/>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78667631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Lst>
  <p:hf hdr="0" ftr="0" dt="0"/>
  <p:txStyles>
    <p:titleStyle>
      <a:lvl1pPr algn="l" defTabSz="914400" rtl="0" eaLnBrk="1" latinLnBrk="0" hangingPunct="1">
        <a:lnSpc>
          <a:spcPct val="90000"/>
        </a:lnSpc>
        <a:spcBef>
          <a:spcPct val="0"/>
        </a:spcBef>
        <a:buNone/>
        <a:defRPr sz="4800" kern="1200">
          <a:solidFill>
            <a:srgbClr val="0033A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2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30.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6.png"/><Relationship Id="rId7" Type="http://schemas.openxmlformats.org/officeDocument/2006/relationships/diagramLayout" Target="../diagrams/layout1.xml"/><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diagramData" Target="../diagrams/data1.xml"/><Relationship Id="rId5" Type="http://schemas.openxmlformats.org/officeDocument/2006/relationships/image" Target="../media/image8.png"/><Relationship Id="rId10" Type="http://schemas.microsoft.com/office/2007/relationships/diagramDrawing" Target="../diagrams/drawing1.xml"/><Relationship Id="rId4" Type="http://schemas.openxmlformats.org/officeDocument/2006/relationships/image" Target="../media/image7.png"/><Relationship Id="rId9" Type="http://schemas.openxmlformats.org/officeDocument/2006/relationships/diagramColors" Target="../diagrams/colors1.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6.png"/><Relationship Id="rId7" Type="http://schemas.openxmlformats.org/officeDocument/2006/relationships/diagramLayout" Target="../diagrams/layout2.xml"/><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diagramData" Target="../diagrams/data2.xml"/><Relationship Id="rId5" Type="http://schemas.openxmlformats.org/officeDocument/2006/relationships/image" Target="../media/image8.png"/><Relationship Id="rId10" Type="http://schemas.microsoft.com/office/2007/relationships/diagramDrawing" Target="../diagrams/drawing2.xml"/><Relationship Id="rId4" Type="http://schemas.openxmlformats.org/officeDocument/2006/relationships/image" Target="../media/image7.png"/><Relationship Id="rId9" Type="http://schemas.openxmlformats.org/officeDocument/2006/relationships/diagramColors" Target="../diagrams/colors2.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6.png"/><Relationship Id="rId7" Type="http://schemas.openxmlformats.org/officeDocument/2006/relationships/diagramLayout" Target="../diagrams/layout3.xml"/><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diagramData" Target="../diagrams/data3.xml"/><Relationship Id="rId5" Type="http://schemas.openxmlformats.org/officeDocument/2006/relationships/image" Target="../media/image8.png"/><Relationship Id="rId10" Type="http://schemas.microsoft.com/office/2007/relationships/diagramDrawing" Target="../diagrams/drawing3.xml"/><Relationship Id="rId4" Type="http://schemas.openxmlformats.org/officeDocument/2006/relationships/image" Target="../media/image7.png"/><Relationship Id="rId9" Type="http://schemas.openxmlformats.org/officeDocument/2006/relationships/diagramColors" Target="../diagrams/colors3.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6.png"/><Relationship Id="rId7" Type="http://schemas.openxmlformats.org/officeDocument/2006/relationships/diagramLayout" Target="../diagrams/layout4.xml"/><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diagramData" Target="../diagrams/data4.xml"/><Relationship Id="rId5" Type="http://schemas.openxmlformats.org/officeDocument/2006/relationships/image" Target="../media/image8.png"/><Relationship Id="rId10" Type="http://schemas.microsoft.com/office/2007/relationships/diagramDrawing" Target="../diagrams/drawing4.xml"/><Relationship Id="rId4" Type="http://schemas.openxmlformats.org/officeDocument/2006/relationships/image" Target="../media/image7.png"/><Relationship Id="rId9" Type="http://schemas.openxmlformats.org/officeDocument/2006/relationships/diagramColors" Target="../diagrams/colors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6.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jpe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BC32BFF-8B87-CBA3-F68F-EE51A963159F}"/>
              </a:ext>
            </a:extLst>
          </p:cNvPr>
          <p:cNvSpPr txBox="1">
            <a:spLocks/>
          </p:cNvSpPr>
          <p:nvPr/>
        </p:nvSpPr>
        <p:spPr>
          <a:xfrm>
            <a:off x="3125521" y="3819430"/>
            <a:ext cx="6318315" cy="48688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pPr>
              <a:lnSpc>
                <a:spcPct val="100000"/>
              </a:lnSpc>
            </a:pPr>
            <a:endParaRPr lang="en-US" sz="2800" dirty="0">
              <a:latin typeface="Gill Sans MT" panose="020B0502020104020203" pitchFamily="34" charset="0"/>
            </a:endParaRPr>
          </a:p>
          <a:p>
            <a:pPr>
              <a:lnSpc>
                <a:spcPct val="100000"/>
              </a:lnSpc>
            </a:pPr>
            <a:r>
              <a:rPr lang="en-US" sz="2800" dirty="0">
                <a:latin typeface="Gill Sans MT" panose="020B0502020104020203" pitchFamily="34" charset="0"/>
              </a:rPr>
              <a:t>Abu Dhabi Dialogue </a:t>
            </a:r>
          </a:p>
          <a:p>
            <a:pPr>
              <a:lnSpc>
                <a:spcPct val="100000"/>
              </a:lnSpc>
            </a:pPr>
            <a:r>
              <a:rPr lang="en-US" sz="2800">
                <a:latin typeface="Gill Sans MT" panose="020B0502020104020203" pitchFamily="34" charset="0"/>
              </a:rPr>
              <a:t>30 </a:t>
            </a:r>
            <a:r>
              <a:rPr lang="en-US" sz="2800" dirty="0">
                <a:latin typeface="Gill Sans MT" panose="020B0502020104020203" pitchFamily="34" charset="0"/>
              </a:rPr>
              <a:t>September 2025 </a:t>
            </a:r>
          </a:p>
        </p:txBody>
      </p:sp>
      <p:sp>
        <p:nvSpPr>
          <p:cNvPr id="4" name="Title 3">
            <a:extLst>
              <a:ext uri="{FF2B5EF4-FFF2-40B4-BE49-F238E27FC236}">
                <a16:creationId xmlns:a16="http://schemas.microsoft.com/office/drawing/2014/main" id="{6F656EAE-A4E0-8742-EEF2-51B4687580C8}"/>
              </a:ext>
            </a:extLst>
          </p:cNvPr>
          <p:cNvSpPr>
            <a:spLocks noGrp="1"/>
          </p:cNvSpPr>
          <p:nvPr>
            <p:ph type="title"/>
          </p:nvPr>
        </p:nvSpPr>
        <p:spPr>
          <a:xfrm>
            <a:off x="1111146" y="679939"/>
            <a:ext cx="9969708" cy="2869334"/>
          </a:xfrm>
        </p:spPr>
        <p:txBody>
          <a:bodyPr>
            <a:normAutofit/>
          </a:bodyPr>
          <a:lstStyle/>
          <a:p>
            <a:r>
              <a:rPr lang="en-GB" sz="4000" dirty="0"/>
              <a:t>Climate change and women’s livelihoods </a:t>
            </a:r>
            <a:br>
              <a:rPr lang="en-GB" sz="4000" dirty="0"/>
            </a:br>
            <a:r>
              <a:rPr lang="en-GB" sz="4000" dirty="0"/>
              <a:t>in Bangladesh, Nepal and Sri Lanka </a:t>
            </a:r>
            <a:br>
              <a:rPr lang="en-GB" sz="4000" dirty="0"/>
            </a:br>
            <a:r>
              <a:rPr lang="en-GB" sz="4000" dirty="0"/>
              <a:t>&amp;</a:t>
            </a:r>
            <a:br>
              <a:rPr lang="en-GB" sz="4000" dirty="0"/>
            </a:br>
            <a:r>
              <a:rPr lang="en-GB" sz="4000" dirty="0"/>
              <a:t>Implications for ADD labour-receiving countries</a:t>
            </a:r>
            <a:br>
              <a:rPr lang="en-US" sz="4600" b="1" dirty="0"/>
            </a:br>
            <a:endParaRPr lang="en-US" sz="4000" dirty="0"/>
          </a:p>
        </p:txBody>
      </p:sp>
      <p:sp>
        <p:nvSpPr>
          <p:cNvPr id="6" name="TextBox 5">
            <a:extLst>
              <a:ext uri="{FF2B5EF4-FFF2-40B4-BE49-F238E27FC236}">
                <a16:creationId xmlns:a16="http://schemas.microsoft.com/office/drawing/2014/main" id="{72B25079-EACD-4DBB-42E4-11CB9FE09ADB}"/>
              </a:ext>
            </a:extLst>
          </p:cNvPr>
          <p:cNvSpPr txBox="1"/>
          <p:nvPr/>
        </p:nvSpPr>
        <p:spPr>
          <a:xfrm>
            <a:off x="783771" y="5656217"/>
            <a:ext cx="7236212" cy="1200329"/>
          </a:xfrm>
          <a:prstGeom prst="rect">
            <a:avLst/>
          </a:prstGeom>
          <a:noFill/>
        </p:spPr>
        <p:txBody>
          <a:bodyPr wrap="none" rtlCol="0">
            <a:spAutoFit/>
          </a:bodyPr>
          <a:lstStyle/>
          <a:p>
            <a:r>
              <a:rPr lang="en-US" dirty="0"/>
              <a:t>Ms. Tanja DEDOVIC</a:t>
            </a:r>
          </a:p>
          <a:p>
            <a:r>
              <a:rPr lang="en-US" dirty="0"/>
              <a:t>Senior Regional Thematic Specialist on Labor Mobility and Social Inclusion</a:t>
            </a:r>
          </a:p>
          <a:p>
            <a:r>
              <a:rPr lang="en-US" dirty="0"/>
              <a:t>Regional Office for Middle East and North Africa (MENA)</a:t>
            </a:r>
          </a:p>
          <a:p>
            <a:endParaRPr lang="en-US" dirty="0"/>
          </a:p>
        </p:txBody>
      </p:sp>
    </p:spTree>
    <p:extLst>
      <p:ext uri="{BB962C8B-B14F-4D97-AF65-F5344CB8AC3E}">
        <p14:creationId xmlns:p14="http://schemas.microsoft.com/office/powerpoint/2010/main" val="3040299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FD3D1A-5A6A-0538-3F6B-C3418919E60F}"/>
            </a:ext>
          </a:extLst>
        </p:cNvPr>
        <p:cNvGrpSpPr/>
        <p:nvPr/>
      </p:nvGrpSpPr>
      <p:grpSpPr>
        <a:xfrm>
          <a:off x="0" y="0"/>
          <a:ext cx="0" cy="0"/>
          <a:chOff x="0" y="0"/>
          <a:chExt cx="0" cy="0"/>
        </a:xfrm>
      </p:grpSpPr>
      <p:pic>
        <p:nvPicPr>
          <p:cNvPr id="2097154" name="Picture 5" descr="page1image3738240">
            <a:extLst>
              <a:ext uri="{FF2B5EF4-FFF2-40B4-BE49-F238E27FC236}">
                <a16:creationId xmlns:a16="http://schemas.microsoft.com/office/drawing/2014/main" id="{D8E4535B-D4FC-FF8C-34CF-893450BC39E9}"/>
              </a:ext>
            </a:extLst>
          </p:cNvPr>
          <p:cNvPicPr>
            <a:picLocks noChangeAspect="1" noChangeArrowheads="1"/>
          </p:cNvPicPr>
          <p:nvPr/>
        </p:nvPicPr>
        <p:blipFill>
          <a:blip r:embed="rId3"/>
          <a:srcRect/>
          <a:stretch>
            <a:fillRect/>
          </a:stretch>
        </p:blipFill>
        <p:spPr bwMode="auto">
          <a:xfrm>
            <a:off x="0" y="0"/>
            <a:ext cx="12700" cy="12700"/>
          </a:xfrm>
          <a:prstGeom prst="rect">
            <a:avLst/>
          </a:prstGeom>
          <a:noFill/>
        </p:spPr>
      </p:pic>
      <p:pic>
        <p:nvPicPr>
          <p:cNvPr id="2097155" name="Picture 8" descr="page1image3738864">
            <a:extLst>
              <a:ext uri="{FF2B5EF4-FFF2-40B4-BE49-F238E27FC236}">
                <a16:creationId xmlns:a16="http://schemas.microsoft.com/office/drawing/2014/main" id="{ADC914E2-5D43-AB44-2386-D33525583F51}"/>
              </a:ext>
            </a:extLst>
          </p:cNvPr>
          <p:cNvPicPr>
            <a:picLocks noChangeAspect="1" noChangeArrowheads="1"/>
          </p:cNvPicPr>
          <p:nvPr/>
        </p:nvPicPr>
        <p:blipFill>
          <a:blip r:embed="rId4"/>
          <a:srcRect/>
          <a:stretch>
            <a:fillRect/>
          </a:stretch>
        </p:blipFill>
        <p:spPr bwMode="auto">
          <a:xfrm>
            <a:off x="-1433015" y="-423081"/>
            <a:ext cx="50800" cy="50800"/>
          </a:xfrm>
          <a:prstGeom prst="rect">
            <a:avLst/>
          </a:prstGeom>
          <a:noFill/>
        </p:spPr>
      </p:pic>
      <p:grpSp>
        <p:nvGrpSpPr>
          <p:cNvPr id="2" name="Group 1">
            <a:extLst>
              <a:ext uri="{FF2B5EF4-FFF2-40B4-BE49-F238E27FC236}">
                <a16:creationId xmlns:a16="http://schemas.microsoft.com/office/drawing/2014/main" id="{D54A3B8F-8557-9756-8199-237FC758713C}"/>
              </a:ext>
            </a:extLst>
          </p:cNvPr>
          <p:cNvGrpSpPr/>
          <p:nvPr/>
        </p:nvGrpSpPr>
        <p:grpSpPr>
          <a:xfrm>
            <a:off x="0" y="-18787"/>
            <a:ext cx="12192001" cy="669573"/>
            <a:chOff x="0" y="-18787"/>
            <a:chExt cx="12192001" cy="669573"/>
          </a:xfrm>
        </p:grpSpPr>
        <p:sp>
          <p:nvSpPr>
            <p:cNvPr id="3" name="Rectangle 2">
              <a:extLst>
                <a:ext uri="{FF2B5EF4-FFF2-40B4-BE49-F238E27FC236}">
                  <a16:creationId xmlns:a16="http://schemas.microsoft.com/office/drawing/2014/main" id="{840FAD8B-B94F-8E7F-C873-47789A0410A8}"/>
                </a:ext>
              </a:extLst>
            </p:cNvPr>
            <p:cNvSpPr/>
            <p:nvPr/>
          </p:nvSpPr>
          <p:spPr>
            <a:xfrm>
              <a:off x="0" y="0"/>
              <a:ext cx="12192000" cy="617230"/>
            </a:xfrm>
            <a:prstGeom prst="rect">
              <a:avLst/>
            </a:prstGeom>
            <a:solidFill>
              <a:srgbClr val="2646A0"/>
            </a:solidFill>
            <a:ln>
              <a:solidFill>
                <a:srgbClr val="264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black background with white text&#10;&#10;Description automatically generated with low confidence">
              <a:extLst>
                <a:ext uri="{FF2B5EF4-FFF2-40B4-BE49-F238E27FC236}">
                  <a16:creationId xmlns:a16="http://schemas.microsoft.com/office/drawing/2014/main" id="{622AE2A5-F250-6D4B-6B18-B2A37FFC36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88245" y="-18787"/>
              <a:ext cx="2703756" cy="669573"/>
            </a:xfrm>
            <a:prstGeom prst="rect">
              <a:avLst/>
            </a:prstGeom>
          </p:spPr>
        </p:pic>
      </p:grpSp>
      <p:sp>
        <p:nvSpPr>
          <p:cNvPr id="5" name="Title 1">
            <a:extLst>
              <a:ext uri="{FF2B5EF4-FFF2-40B4-BE49-F238E27FC236}">
                <a16:creationId xmlns:a16="http://schemas.microsoft.com/office/drawing/2014/main" id="{725C9FA8-3606-5B46-7FF3-8140AA128FB7}"/>
              </a:ext>
            </a:extLst>
          </p:cNvPr>
          <p:cNvSpPr txBox="1">
            <a:spLocks noGrp="1"/>
          </p:cNvSpPr>
          <p:nvPr>
            <p:ph type="title"/>
          </p:nvPr>
        </p:nvSpPr>
        <p:spPr>
          <a:xfrm>
            <a:off x="113278" y="-66685"/>
            <a:ext cx="10515600" cy="65381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r>
              <a:rPr lang="en-AU" sz="3200" b="1" dirty="0">
                <a:solidFill>
                  <a:schemeClr val="bg1"/>
                </a:solidFill>
              </a:rPr>
              <a:t>Factors hindering women’s migration</a:t>
            </a:r>
            <a:endParaRPr lang="en-AU" sz="3200" dirty="0">
              <a:solidFill>
                <a:schemeClr val="bg1"/>
              </a:solidFill>
            </a:endParaRPr>
          </a:p>
        </p:txBody>
      </p:sp>
      <p:sp>
        <p:nvSpPr>
          <p:cNvPr id="12" name="TextBox 11">
            <a:extLst>
              <a:ext uri="{FF2B5EF4-FFF2-40B4-BE49-F238E27FC236}">
                <a16:creationId xmlns:a16="http://schemas.microsoft.com/office/drawing/2014/main" id="{A6083B54-101B-0F91-06D2-212035219E92}"/>
              </a:ext>
            </a:extLst>
          </p:cNvPr>
          <p:cNvSpPr txBox="1"/>
          <p:nvPr/>
        </p:nvSpPr>
        <p:spPr>
          <a:xfrm>
            <a:off x="1224643" y="1449629"/>
            <a:ext cx="10580914" cy="4647426"/>
          </a:xfrm>
          <a:prstGeom prst="rect">
            <a:avLst/>
          </a:prstGeom>
          <a:noFill/>
        </p:spPr>
        <p:txBody>
          <a:bodyPr wrap="square">
            <a:spAutoFit/>
          </a:bodyPr>
          <a:lstStyle/>
          <a:p>
            <a:pPr marL="285750" lvl="0" indent="-285750">
              <a:buFont typeface="Arial" panose="020B0604020202020204" pitchFamily="34" charset="0"/>
              <a:buChar char="•"/>
            </a:pPr>
            <a:r>
              <a:rPr lang="en-AU" sz="3200" b="1" kern="1200" dirty="0">
                <a:solidFill>
                  <a:schemeClr val="tx1"/>
                </a:solidFill>
                <a:effectLst/>
                <a:latin typeface="+mn-lt"/>
                <a:ea typeface="+mn-ea"/>
                <a:cs typeface="+mn-cs"/>
              </a:rPr>
              <a:t>Skills gap</a:t>
            </a:r>
            <a:r>
              <a:rPr lang="en-AU" sz="2400" b="1" kern="1200" dirty="0">
                <a:solidFill>
                  <a:schemeClr val="tx1"/>
                </a:solidFill>
                <a:effectLst/>
                <a:latin typeface="+mn-lt"/>
                <a:ea typeface="+mn-ea"/>
                <a:cs typeface="+mn-cs"/>
              </a:rPr>
              <a:t> </a:t>
            </a:r>
            <a:r>
              <a:rPr lang="en-AU" sz="2400" kern="1200" dirty="0">
                <a:solidFill>
                  <a:schemeClr val="tx1"/>
                </a:solidFill>
                <a:effectLst/>
                <a:latin typeface="+mn-lt"/>
                <a:ea typeface="+mn-ea"/>
                <a:cs typeface="+mn-cs"/>
              </a:rPr>
              <a:t>related to foreign employment. </a:t>
            </a:r>
          </a:p>
          <a:p>
            <a:endParaRPr lang="en-AU" sz="32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AU" sz="3200" b="1" kern="1200" dirty="0">
                <a:solidFill>
                  <a:schemeClr val="tx1"/>
                </a:solidFill>
                <a:effectLst/>
                <a:latin typeface="+mn-lt"/>
                <a:ea typeface="+mn-ea"/>
                <a:cs typeface="+mn-cs"/>
              </a:rPr>
              <a:t>Limited information </a:t>
            </a:r>
            <a:r>
              <a:rPr lang="en-AU" sz="2400" kern="1200" dirty="0">
                <a:solidFill>
                  <a:schemeClr val="tx1"/>
                </a:solidFill>
                <a:effectLst/>
                <a:latin typeface="+mn-lt"/>
                <a:ea typeface="+mn-ea"/>
                <a:cs typeface="+mn-cs"/>
              </a:rPr>
              <a:t>of their options and of the migration procedures. </a:t>
            </a:r>
          </a:p>
          <a:p>
            <a:pPr lvl="0"/>
            <a:r>
              <a:rPr lang="en-AU" sz="2400" kern="1200" dirty="0">
                <a:solidFill>
                  <a:schemeClr val="tx1"/>
                </a:solidFill>
                <a:effectLst/>
                <a:latin typeface="+mn-lt"/>
                <a:ea typeface="+mn-ea"/>
                <a:cs typeface="+mn-cs"/>
              </a:rPr>
              <a:t> </a:t>
            </a:r>
          </a:p>
          <a:p>
            <a:pPr marL="285750" lvl="0" indent="-285750">
              <a:buFont typeface="Arial" panose="020B0604020202020204" pitchFamily="34" charset="0"/>
              <a:buChar char="•"/>
            </a:pPr>
            <a:r>
              <a:rPr lang="en-AU" sz="3200" b="1" kern="1200" dirty="0">
                <a:solidFill>
                  <a:schemeClr val="tx1"/>
                </a:solidFill>
                <a:effectLst/>
                <a:latin typeface="+mn-lt"/>
                <a:ea typeface="+mn-ea"/>
                <a:cs typeface="+mn-cs"/>
              </a:rPr>
              <a:t>Limited economic resources</a:t>
            </a:r>
            <a:r>
              <a:rPr lang="en-AU" sz="3200" kern="1200" dirty="0">
                <a:solidFill>
                  <a:schemeClr val="tx1"/>
                </a:solidFill>
                <a:effectLst/>
                <a:latin typeface="+mn-lt"/>
                <a:ea typeface="+mn-ea"/>
                <a:cs typeface="+mn-cs"/>
              </a:rPr>
              <a:t> </a:t>
            </a:r>
            <a:r>
              <a:rPr lang="en-AU" sz="2400" kern="1200" dirty="0">
                <a:solidFill>
                  <a:schemeClr val="tx1"/>
                </a:solidFill>
                <a:effectLst/>
                <a:latin typeface="+mn-lt"/>
                <a:ea typeface="+mn-ea"/>
                <a:cs typeface="+mn-cs"/>
              </a:rPr>
              <a:t>and inability to cover migration costs.</a:t>
            </a:r>
          </a:p>
          <a:p>
            <a:r>
              <a:rPr lang="en-AU" sz="2400" kern="1200" dirty="0">
                <a:solidFill>
                  <a:schemeClr val="tx1"/>
                </a:solidFill>
                <a:effectLst/>
                <a:latin typeface="+mn-lt"/>
                <a:ea typeface="+mn-ea"/>
                <a:cs typeface="+mn-cs"/>
              </a:rPr>
              <a:t> </a:t>
            </a:r>
          </a:p>
          <a:p>
            <a:pPr marL="285750" lvl="0" indent="-285750">
              <a:buFont typeface="Arial" panose="020B0604020202020204" pitchFamily="34" charset="0"/>
              <a:buChar char="•"/>
            </a:pPr>
            <a:r>
              <a:rPr lang="en-AU" sz="3200" b="1" kern="1200" dirty="0">
                <a:solidFill>
                  <a:schemeClr val="tx1"/>
                </a:solidFill>
                <a:effectLst/>
                <a:latin typeface="+mn-lt"/>
                <a:ea typeface="+mn-ea"/>
                <a:cs typeface="+mn-cs"/>
              </a:rPr>
              <a:t>Stigma</a:t>
            </a:r>
            <a:r>
              <a:rPr lang="en-AU" sz="2400" kern="1200" dirty="0">
                <a:solidFill>
                  <a:schemeClr val="tx1"/>
                </a:solidFill>
                <a:effectLst/>
                <a:latin typeface="+mn-lt"/>
                <a:ea typeface="+mn-ea"/>
                <a:cs typeface="+mn-cs"/>
              </a:rPr>
              <a:t> associated with migrating alone, which can continue after return. </a:t>
            </a:r>
          </a:p>
          <a:p>
            <a:r>
              <a:rPr lang="en-AU" sz="2400" kern="1200" dirty="0">
                <a:solidFill>
                  <a:schemeClr val="tx1"/>
                </a:solidFill>
                <a:effectLst/>
                <a:latin typeface="+mn-lt"/>
                <a:ea typeface="+mn-ea"/>
                <a:cs typeface="+mn-cs"/>
              </a:rPr>
              <a:t> </a:t>
            </a:r>
          </a:p>
          <a:p>
            <a:pPr marL="285750" lvl="0" indent="-285750">
              <a:buFont typeface="Arial" panose="020B0604020202020204" pitchFamily="34" charset="0"/>
              <a:buChar char="•"/>
            </a:pPr>
            <a:r>
              <a:rPr lang="en-AU" sz="3200" b="1" kern="1200" dirty="0">
                <a:solidFill>
                  <a:schemeClr val="tx1"/>
                </a:solidFill>
                <a:effectLst/>
                <a:latin typeface="+mn-lt"/>
                <a:ea typeface="+mn-ea"/>
                <a:cs typeface="+mn-cs"/>
              </a:rPr>
              <a:t>Social expectations</a:t>
            </a:r>
            <a:r>
              <a:rPr lang="en-AU" sz="2400" kern="1200" dirty="0">
                <a:solidFill>
                  <a:schemeClr val="tx1"/>
                </a:solidFill>
                <a:effectLst/>
                <a:latin typeface="+mn-lt"/>
                <a:ea typeface="+mn-ea"/>
                <a:cs typeface="+mn-cs"/>
              </a:rPr>
              <a:t> such as caregiving or childrearing. </a:t>
            </a:r>
          </a:p>
          <a:p>
            <a:r>
              <a:rPr lang="en-AU" sz="2400" kern="1200" dirty="0">
                <a:solidFill>
                  <a:schemeClr val="tx1"/>
                </a:solidFill>
                <a:effectLst/>
                <a:latin typeface="+mn-lt"/>
                <a:ea typeface="+mn-ea"/>
                <a:cs typeface="+mn-cs"/>
              </a:rPr>
              <a:t> </a:t>
            </a:r>
            <a:endParaRPr lang="en-GB" sz="2400" dirty="0"/>
          </a:p>
        </p:txBody>
      </p:sp>
    </p:spTree>
    <p:extLst>
      <p:ext uri="{BB962C8B-B14F-4D97-AF65-F5344CB8AC3E}">
        <p14:creationId xmlns:p14="http://schemas.microsoft.com/office/powerpoint/2010/main" val="902413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EAAE5-E009-0E04-2BA5-1DB5FA0DE6AA}"/>
            </a:ext>
          </a:extLst>
        </p:cNvPr>
        <p:cNvGrpSpPr/>
        <p:nvPr/>
      </p:nvGrpSpPr>
      <p:grpSpPr>
        <a:xfrm>
          <a:off x="0" y="0"/>
          <a:ext cx="0" cy="0"/>
          <a:chOff x="0" y="0"/>
          <a:chExt cx="0" cy="0"/>
        </a:xfrm>
      </p:grpSpPr>
      <p:pic>
        <p:nvPicPr>
          <p:cNvPr id="2097154" name="Picture 5" descr="page1image3738240">
            <a:extLst>
              <a:ext uri="{FF2B5EF4-FFF2-40B4-BE49-F238E27FC236}">
                <a16:creationId xmlns:a16="http://schemas.microsoft.com/office/drawing/2014/main" id="{E50E3EC2-8EB7-AABA-257C-73254EAB9079}"/>
              </a:ext>
            </a:extLst>
          </p:cNvPr>
          <p:cNvPicPr>
            <a:picLocks noChangeAspect="1" noChangeArrowheads="1"/>
          </p:cNvPicPr>
          <p:nvPr/>
        </p:nvPicPr>
        <p:blipFill>
          <a:blip r:embed="rId3"/>
          <a:srcRect/>
          <a:stretch>
            <a:fillRect/>
          </a:stretch>
        </p:blipFill>
        <p:spPr bwMode="auto">
          <a:xfrm>
            <a:off x="0" y="0"/>
            <a:ext cx="12700" cy="12700"/>
          </a:xfrm>
          <a:prstGeom prst="rect">
            <a:avLst/>
          </a:prstGeom>
          <a:noFill/>
        </p:spPr>
      </p:pic>
      <p:pic>
        <p:nvPicPr>
          <p:cNvPr id="2097155" name="Picture 8" descr="page1image3738864">
            <a:extLst>
              <a:ext uri="{FF2B5EF4-FFF2-40B4-BE49-F238E27FC236}">
                <a16:creationId xmlns:a16="http://schemas.microsoft.com/office/drawing/2014/main" id="{E0675FE1-1078-5CE0-F0DE-5E661BA23BD7}"/>
              </a:ext>
            </a:extLst>
          </p:cNvPr>
          <p:cNvPicPr>
            <a:picLocks noChangeAspect="1" noChangeArrowheads="1"/>
          </p:cNvPicPr>
          <p:nvPr/>
        </p:nvPicPr>
        <p:blipFill>
          <a:blip r:embed="rId4"/>
          <a:srcRect/>
          <a:stretch>
            <a:fillRect/>
          </a:stretch>
        </p:blipFill>
        <p:spPr bwMode="auto">
          <a:xfrm>
            <a:off x="-1433015" y="-423081"/>
            <a:ext cx="50800" cy="50800"/>
          </a:xfrm>
          <a:prstGeom prst="rect">
            <a:avLst/>
          </a:prstGeom>
          <a:noFill/>
        </p:spPr>
      </p:pic>
      <p:grpSp>
        <p:nvGrpSpPr>
          <p:cNvPr id="2" name="Group 1">
            <a:extLst>
              <a:ext uri="{FF2B5EF4-FFF2-40B4-BE49-F238E27FC236}">
                <a16:creationId xmlns:a16="http://schemas.microsoft.com/office/drawing/2014/main" id="{FA432EB5-F9D3-345F-9B2C-E61FC4BBC7E9}"/>
              </a:ext>
            </a:extLst>
          </p:cNvPr>
          <p:cNvGrpSpPr/>
          <p:nvPr/>
        </p:nvGrpSpPr>
        <p:grpSpPr>
          <a:xfrm>
            <a:off x="0" y="-18787"/>
            <a:ext cx="12192001" cy="669573"/>
            <a:chOff x="0" y="-18787"/>
            <a:chExt cx="12192001" cy="669573"/>
          </a:xfrm>
        </p:grpSpPr>
        <p:sp>
          <p:nvSpPr>
            <p:cNvPr id="3" name="Rectangle 2">
              <a:extLst>
                <a:ext uri="{FF2B5EF4-FFF2-40B4-BE49-F238E27FC236}">
                  <a16:creationId xmlns:a16="http://schemas.microsoft.com/office/drawing/2014/main" id="{C648F11B-FD15-8FDA-7154-7B22ADC57CF9}"/>
                </a:ext>
              </a:extLst>
            </p:cNvPr>
            <p:cNvSpPr/>
            <p:nvPr/>
          </p:nvSpPr>
          <p:spPr>
            <a:xfrm>
              <a:off x="0" y="0"/>
              <a:ext cx="12192000" cy="617230"/>
            </a:xfrm>
            <a:prstGeom prst="rect">
              <a:avLst/>
            </a:prstGeom>
            <a:solidFill>
              <a:srgbClr val="2646A0"/>
            </a:solidFill>
            <a:ln>
              <a:solidFill>
                <a:srgbClr val="264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black background with white text&#10;&#10;Description automatically generated with low confidence">
              <a:extLst>
                <a:ext uri="{FF2B5EF4-FFF2-40B4-BE49-F238E27FC236}">
                  <a16:creationId xmlns:a16="http://schemas.microsoft.com/office/drawing/2014/main" id="{4C02B866-A09E-C296-969B-4796E3D311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88245" y="-18787"/>
              <a:ext cx="2703756" cy="669573"/>
            </a:xfrm>
            <a:prstGeom prst="rect">
              <a:avLst/>
            </a:prstGeom>
          </p:spPr>
        </p:pic>
      </p:grpSp>
      <p:sp>
        <p:nvSpPr>
          <p:cNvPr id="5" name="Title 1">
            <a:extLst>
              <a:ext uri="{FF2B5EF4-FFF2-40B4-BE49-F238E27FC236}">
                <a16:creationId xmlns:a16="http://schemas.microsoft.com/office/drawing/2014/main" id="{9B716D24-70ED-C2EA-5DB3-2E2CF0E744AE}"/>
              </a:ext>
            </a:extLst>
          </p:cNvPr>
          <p:cNvSpPr txBox="1">
            <a:spLocks noGrp="1"/>
          </p:cNvSpPr>
          <p:nvPr>
            <p:ph type="title"/>
          </p:nvPr>
        </p:nvSpPr>
        <p:spPr>
          <a:xfrm>
            <a:off x="113278" y="-66685"/>
            <a:ext cx="10515600" cy="65381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bg1"/>
                </a:solidFill>
                <a:effectLst>
                  <a:outerShdw blurRad="38100" dist="38100" dir="2700000" algn="tl">
                    <a:srgbClr val="000000">
                      <a:alpha val="43137"/>
                    </a:srgbClr>
                  </a:outerShdw>
                </a:effectLst>
              </a:rPr>
              <a:t>What does a Skills Mobility Partnership offer?</a:t>
            </a:r>
          </a:p>
        </p:txBody>
      </p:sp>
      <p:graphicFrame>
        <p:nvGraphicFramePr>
          <p:cNvPr id="10" name="Table 9">
            <a:extLst>
              <a:ext uri="{FF2B5EF4-FFF2-40B4-BE49-F238E27FC236}">
                <a16:creationId xmlns:a16="http://schemas.microsoft.com/office/drawing/2014/main" id="{31510395-32BA-4E2F-C6EA-3B59D8E7EEBC}"/>
              </a:ext>
            </a:extLst>
          </p:cNvPr>
          <p:cNvGraphicFramePr>
            <a:graphicFrameLocks noGrp="1"/>
          </p:cNvGraphicFramePr>
          <p:nvPr>
            <p:extLst>
              <p:ext uri="{D42A27DB-BD31-4B8C-83A1-F6EECF244321}">
                <p14:modId xmlns:p14="http://schemas.microsoft.com/office/powerpoint/2010/main" val="2487439670"/>
              </p:ext>
            </p:extLst>
          </p:nvPr>
        </p:nvGraphicFramePr>
        <p:xfrm>
          <a:off x="225878" y="719666"/>
          <a:ext cx="11740243" cy="6069125"/>
        </p:xfrm>
        <a:graphic>
          <a:graphicData uri="http://schemas.openxmlformats.org/drawingml/2006/table">
            <a:tbl>
              <a:tblPr firstRow="1" bandRow="1">
                <a:tableStyleId>{5C22544A-7EE6-4342-B048-85BDC9FD1C3A}</a:tableStyleId>
              </a:tblPr>
              <a:tblGrid>
                <a:gridCol w="1156255">
                  <a:extLst>
                    <a:ext uri="{9D8B030D-6E8A-4147-A177-3AD203B41FA5}">
                      <a16:colId xmlns:a16="http://schemas.microsoft.com/office/drawing/2014/main" val="1686406518"/>
                    </a:ext>
                  </a:extLst>
                </a:gridCol>
                <a:gridCol w="2645997">
                  <a:extLst>
                    <a:ext uri="{9D8B030D-6E8A-4147-A177-3AD203B41FA5}">
                      <a16:colId xmlns:a16="http://schemas.microsoft.com/office/drawing/2014/main" val="1053416704"/>
                    </a:ext>
                  </a:extLst>
                </a:gridCol>
                <a:gridCol w="2645997">
                  <a:extLst>
                    <a:ext uri="{9D8B030D-6E8A-4147-A177-3AD203B41FA5}">
                      <a16:colId xmlns:a16="http://schemas.microsoft.com/office/drawing/2014/main" val="2678091623"/>
                    </a:ext>
                  </a:extLst>
                </a:gridCol>
                <a:gridCol w="2645997">
                  <a:extLst>
                    <a:ext uri="{9D8B030D-6E8A-4147-A177-3AD203B41FA5}">
                      <a16:colId xmlns:a16="http://schemas.microsoft.com/office/drawing/2014/main" val="281520177"/>
                    </a:ext>
                  </a:extLst>
                </a:gridCol>
                <a:gridCol w="2645997">
                  <a:extLst>
                    <a:ext uri="{9D8B030D-6E8A-4147-A177-3AD203B41FA5}">
                      <a16:colId xmlns:a16="http://schemas.microsoft.com/office/drawing/2014/main" val="2146123176"/>
                    </a:ext>
                  </a:extLst>
                </a:gridCol>
              </a:tblGrid>
              <a:tr h="761540">
                <a:tc>
                  <a:txBody>
                    <a:bodyPr/>
                    <a:lstStyle/>
                    <a:p>
                      <a:endParaRPr lang="en-AU"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2400" dirty="0"/>
                        <a:t>Origin countries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2400" dirty="0"/>
                        <a:t>Destination countries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2400" dirty="0"/>
                        <a:t>Private sector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2400" dirty="0"/>
                        <a:t>Workers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3134040"/>
                  </a:ext>
                </a:extLst>
              </a:tr>
              <a:tr h="3130776">
                <a:tc>
                  <a:txBody>
                    <a:bodyPr/>
                    <a:lstStyle/>
                    <a:p>
                      <a:r>
                        <a:rPr lang="en-AU" sz="2400" b="1" dirty="0"/>
                        <a:t>Role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6B6"/>
                    </a:solidFill>
                  </a:tcPr>
                </a:tc>
                <a:tc>
                  <a:txBody>
                    <a:bodyPr/>
                    <a:lstStyle/>
                    <a:p>
                      <a:pPr marL="342900" indent="-342900">
                        <a:buFont typeface="Arial" panose="020B0604020202020204" pitchFamily="34" charset="0"/>
                        <a:buChar char="•"/>
                      </a:pPr>
                      <a:r>
                        <a:rPr lang="en-AU" sz="2400" b="0" dirty="0"/>
                        <a:t>Training and skills development</a:t>
                      </a:r>
                    </a:p>
                    <a:p>
                      <a:pPr marL="342900" indent="-342900">
                        <a:buFont typeface="Arial" panose="020B0604020202020204" pitchFamily="34" charset="0"/>
                        <a:buChar char="•"/>
                      </a:pPr>
                      <a:r>
                        <a:rPr lang="en-AU" sz="2400" b="0" dirty="0"/>
                        <a:t>Negotiate worker’s rights</a:t>
                      </a:r>
                    </a:p>
                    <a:p>
                      <a:pPr marL="342900" indent="-342900">
                        <a:buFont typeface="Arial" panose="020B0604020202020204" pitchFamily="34" charset="0"/>
                        <a:buChar char="•"/>
                      </a:pPr>
                      <a:r>
                        <a:rPr lang="en-AU" sz="2400" b="0" dirty="0"/>
                        <a:t>Reintegration and recognition of skills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6B6"/>
                    </a:solidFill>
                  </a:tcPr>
                </a:tc>
                <a:tc>
                  <a:txBody>
                    <a:bodyPr/>
                    <a:lstStyle/>
                    <a:p>
                      <a:pPr marL="342900" indent="-342900">
                        <a:buFont typeface="Arial" panose="020B0604020202020204" pitchFamily="34" charset="0"/>
                        <a:buChar char="•"/>
                      </a:pPr>
                      <a:r>
                        <a:rPr lang="en-AU" sz="2400" b="0" kern="1200" dirty="0">
                          <a:solidFill>
                            <a:schemeClr val="dk1"/>
                          </a:solidFill>
                          <a:latin typeface="+mn-lt"/>
                          <a:ea typeface="+mn-ea"/>
                          <a:cs typeface="+mn-cs"/>
                        </a:rPr>
                        <a:t>Migration pathways</a:t>
                      </a:r>
                    </a:p>
                    <a:p>
                      <a:pPr marL="342900" indent="-342900">
                        <a:buFont typeface="Arial" panose="020B0604020202020204" pitchFamily="34" charset="0"/>
                        <a:buChar char="•"/>
                      </a:pPr>
                      <a:r>
                        <a:rPr lang="en-AU" sz="2400" b="0" kern="1200" dirty="0">
                          <a:solidFill>
                            <a:schemeClr val="dk1"/>
                          </a:solidFill>
                          <a:latin typeface="+mn-lt"/>
                          <a:ea typeface="+mn-ea"/>
                          <a:cs typeface="+mn-cs"/>
                        </a:rPr>
                        <a:t>Recognition of qualifications</a:t>
                      </a:r>
                    </a:p>
                    <a:p>
                      <a:pPr marL="342900" indent="-342900">
                        <a:buFont typeface="Arial" panose="020B0604020202020204" pitchFamily="34" charset="0"/>
                        <a:buChar char="•"/>
                      </a:pPr>
                      <a:r>
                        <a:rPr lang="en-AU" sz="2400" b="0" kern="1200" dirty="0">
                          <a:solidFill>
                            <a:schemeClr val="dk1"/>
                          </a:solidFill>
                          <a:latin typeface="+mn-lt"/>
                          <a:ea typeface="+mn-ea"/>
                          <a:cs typeface="+mn-cs"/>
                        </a:rPr>
                        <a:t>Decent work conditions </a:t>
                      </a:r>
                    </a:p>
                    <a:p>
                      <a:pPr marL="342900" indent="-342900">
                        <a:buFont typeface="Arial" panose="020B0604020202020204" pitchFamily="34" charset="0"/>
                        <a:buChar char="•"/>
                      </a:pPr>
                      <a:r>
                        <a:rPr lang="en-AU" sz="2400" b="0" kern="1200" dirty="0">
                          <a:solidFill>
                            <a:schemeClr val="dk1"/>
                          </a:solidFill>
                          <a:latin typeface="+mn-lt"/>
                          <a:ea typeface="+mn-ea"/>
                          <a:cs typeface="+mn-cs"/>
                        </a:rPr>
                        <a:t>Co-invest in training</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6B6"/>
                    </a:solidFill>
                  </a:tcPr>
                </a:tc>
                <a:tc>
                  <a:txBody>
                    <a:bodyPr/>
                    <a:lstStyle/>
                    <a:p>
                      <a:pPr marL="342900" indent="-342900">
                        <a:buFont typeface="Arial" panose="020B0604020202020204" pitchFamily="34" charset="0"/>
                        <a:buChar char="•"/>
                      </a:pPr>
                      <a:r>
                        <a:rPr lang="en-AU" sz="2400" b="0" kern="1200" dirty="0">
                          <a:solidFill>
                            <a:schemeClr val="dk1"/>
                          </a:solidFill>
                          <a:latin typeface="+mn-lt"/>
                          <a:ea typeface="+mn-ea"/>
                          <a:cs typeface="+mn-cs"/>
                        </a:rPr>
                        <a:t>Identify skills and workforce needs</a:t>
                      </a:r>
                    </a:p>
                    <a:p>
                      <a:pPr marL="342900" indent="-342900">
                        <a:buFont typeface="Arial" panose="020B0604020202020204" pitchFamily="34" charset="0"/>
                        <a:buChar char="•"/>
                      </a:pPr>
                      <a:r>
                        <a:rPr lang="en-AU" sz="2400" b="0" kern="1200" dirty="0">
                          <a:solidFill>
                            <a:schemeClr val="dk1"/>
                          </a:solidFill>
                          <a:latin typeface="+mn-lt"/>
                          <a:ea typeface="+mn-ea"/>
                          <a:cs typeface="+mn-cs"/>
                        </a:rPr>
                        <a:t>Co-invest in training curriculum</a:t>
                      </a:r>
                    </a:p>
                    <a:p>
                      <a:pPr marL="342900" indent="-342900">
                        <a:buFont typeface="Arial" panose="020B0604020202020204" pitchFamily="34" charset="0"/>
                        <a:buChar char="•"/>
                      </a:pPr>
                      <a:r>
                        <a:rPr lang="en-AU" sz="2400" b="0" kern="1200" dirty="0">
                          <a:solidFill>
                            <a:schemeClr val="dk1"/>
                          </a:solidFill>
                          <a:latin typeface="+mn-lt"/>
                          <a:ea typeface="+mn-ea"/>
                          <a:cs typeface="+mn-cs"/>
                        </a:rPr>
                        <a:t>Offer jobs</a:t>
                      </a:r>
                    </a:p>
                    <a:p>
                      <a:pPr marL="342900" indent="-342900">
                        <a:buFont typeface="Arial" panose="020B0604020202020204" pitchFamily="34" charset="0"/>
                        <a:buChar char="•"/>
                      </a:pPr>
                      <a:r>
                        <a:rPr lang="en-AU" sz="2400" b="0" kern="1200" dirty="0">
                          <a:solidFill>
                            <a:schemeClr val="dk1"/>
                          </a:solidFill>
                          <a:latin typeface="+mn-lt"/>
                          <a:ea typeface="+mn-ea"/>
                          <a:cs typeface="+mn-cs"/>
                        </a:rPr>
                        <a:t>Fair recruitment</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6B6"/>
                    </a:solidFill>
                  </a:tcPr>
                </a:tc>
                <a:tc>
                  <a:txBody>
                    <a:bodyPr/>
                    <a:lstStyle/>
                    <a:p>
                      <a:pPr marL="342900" indent="-342900">
                        <a:buFont typeface="Arial" panose="020B0604020202020204" pitchFamily="34" charset="0"/>
                        <a:buChar char="•"/>
                      </a:pPr>
                      <a:r>
                        <a:rPr lang="en-AU" sz="2400" b="0" kern="1200" dirty="0">
                          <a:solidFill>
                            <a:schemeClr val="dk1"/>
                          </a:solidFill>
                          <a:latin typeface="+mn-lt"/>
                          <a:ea typeface="+mn-ea"/>
                          <a:cs typeface="+mn-cs"/>
                        </a:rPr>
                        <a:t>Training</a:t>
                      </a:r>
                    </a:p>
                    <a:p>
                      <a:pPr marL="342900" indent="-342900">
                        <a:buFont typeface="Arial" panose="020B0604020202020204" pitchFamily="34" charset="0"/>
                        <a:buChar char="•"/>
                      </a:pPr>
                      <a:r>
                        <a:rPr lang="en-AU" sz="2400" b="0" kern="1200" dirty="0">
                          <a:solidFill>
                            <a:schemeClr val="dk1"/>
                          </a:solidFill>
                          <a:latin typeface="+mn-lt"/>
                          <a:ea typeface="+mn-ea"/>
                          <a:cs typeface="+mn-cs"/>
                        </a:rPr>
                        <a:t>Contractual obligation</a:t>
                      </a:r>
                    </a:p>
                    <a:p>
                      <a:pPr marL="342900" indent="-342900">
                        <a:buFont typeface="Arial" panose="020B0604020202020204" pitchFamily="34" charset="0"/>
                        <a:buChar char="•"/>
                      </a:pPr>
                      <a:r>
                        <a:rPr lang="en-AU" sz="2400" b="0" kern="1200" dirty="0">
                          <a:solidFill>
                            <a:schemeClr val="dk1"/>
                          </a:solidFill>
                          <a:latin typeface="+mn-lt"/>
                          <a:ea typeface="+mn-ea"/>
                          <a:cs typeface="+mn-cs"/>
                        </a:rPr>
                        <a:t>Reinvest skills on return</a:t>
                      </a:r>
                    </a:p>
                    <a:p>
                      <a:pPr marL="342900" indent="-342900">
                        <a:buFont typeface="Arial" panose="020B0604020202020204" pitchFamily="34" charset="0"/>
                        <a:buChar char="•"/>
                      </a:pPr>
                      <a:endParaRPr lang="en-AU" sz="2400" b="0" kern="1200" dirty="0">
                        <a:solidFill>
                          <a:schemeClr val="dk1"/>
                        </a:solidFill>
                        <a:latin typeface="+mn-lt"/>
                        <a:ea typeface="+mn-ea"/>
                        <a:cs typeface="+mn-cs"/>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6B6"/>
                    </a:solidFill>
                  </a:tcPr>
                </a:tc>
                <a:extLst>
                  <a:ext uri="{0D108BD9-81ED-4DB2-BD59-A6C34878D82A}">
                    <a16:rowId xmlns:a16="http://schemas.microsoft.com/office/drawing/2014/main" val="465581018"/>
                  </a:ext>
                </a:extLst>
              </a:tr>
              <a:tr h="2115389">
                <a:tc>
                  <a:txBody>
                    <a:bodyPr/>
                    <a:lstStyle/>
                    <a:p>
                      <a:r>
                        <a:rPr lang="en-AU" sz="2400" b="1" dirty="0"/>
                        <a:t>Benefit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342900" indent="-342900">
                        <a:buFont typeface="Arial" panose="020B0604020202020204" pitchFamily="34" charset="0"/>
                        <a:buChar char="•"/>
                      </a:pPr>
                      <a:r>
                        <a:rPr lang="en-AU" sz="2400" b="0" dirty="0"/>
                        <a:t>Reduction in unemployment</a:t>
                      </a:r>
                    </a:p>
                    <a:p>
                      <a:pPr marL="342900" indent="-342900">
                        <a:buFont typeface="Arial" panose="020B0604020202020204" pitchFamily="34" charset="0"/>
                        <a:buChar char="•"/>
                      </a:pPr>
                      <a:r>
                        <a:rPr lang="en-AU" sz="2400" b="0" dirty="0"/>
                        <a:t>Remittances</a:t>
                      </a:r>
                    </a:p>
                    <a:p>
                      <a:pPr marL="342900" indent="-342900">
                        <a:buFont typeface="Arial" panose="020B0604020202020204" pitchFamily="34" charset="0"/>
                        <a:buChar char="•"/>
                      </a:pPr>
                      <a:r>
                        <a:rPr lang="en-AU" sz="2400" b="0" dirty="0"/>
                        <a:t>Skills transfer</a:t>
                      </a:r>
                    </a:p>
                    <a:p>
                      <a:endParaRPr lang="en-AU" sz="2400"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342900" indent="-342900">
                        <a:buFont typeface="Arial" panose="020B0604020202020204" pitchFamily="34" charset="0"/>
                        <a:buChar char="•"/>
                      </a:pPr>
                      <a:r>
                        <a:rPr lang="en-AU" sz="2400" b="0" dirty="0"/>
                        <a:t>Access to skilled workers </a:t>
                      </a:r>
                    </a:p>
                    <a:p>
                      <a:pPr marL="342900" indent="-342900">
                        <a:buFont typeface="Arial" panose="020B0604020202020204" pitchFamily="34" charset="0"/>
                        <a:buChar char="•"/>
                      </a:pPr>
                      <a:r>
                        <a:rPr lang="en-AU" sz="2400" b="0" dirty="0"/>
                        <a:t>Reduced irregular migration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342900" indent="-342900">
                        <a:buFont typeface="Arial" panose="020B0604020202020204" pitchFamily="34" charset="0"/>
                        <a:buChar char="•"/>
                      </a:pPr>
                      <a:r>
                        <a:rPr lang="en-AU" sz="2400" b="0" dirty="0"/>
                        <a:t>Reliable supply of work-ready employees</a:t>
                      </a:r>
                    </a:p>
                    <a:p>
                      <a:pPr marL="342900" indent="-342900">
                        <a:buFont typeface="Arial" panose="020B0604020202020204" pitchFamily="34" charset="0"/>
                        <a:buChar char="•"/>
                      </a:pPr>
                      <a:r>
                        <a:rPr lang="en-AU" sz="2400" b="0" dirty="0"/>
                        <a:t>Reduced training cost</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342900" indent="-342900">
                        <a:buFont typeface="Arial" panose="020B0604020202020204" pitchFamily="34" charset="0"/>
                        <a:buChar char="•"/>
                      </a:pPr>
                      <a:r>
                        <a:rPr lang="en-AU" sz="2400" b="0" dirty="0"/>
                        <a:t>Access to decent jobs</a:t>
                      </a:r>
                    </a:p>
                    <a:p>
                      <a:pPr marL="342900" indent="-342900">
                        <a:buFont typeface="Arial" panose="020B0604020202020204" pitchFamily="34" charset="0"/>
                        <a:buChar char="•"/>
                      </a:pPr>
                      <a:r>
                        <a:rPr lang="en-AU" sz="2400" b="0" dirty="0"/>
                        <a:t>Higher wages</a:t>
                      </a:r>
                    </a:p>
                    <a:p>
                      <a:pPr marL="342900" indent="-342900">
                        <a:buFont typeface="Arial" panose="020B0604020202020204" pitchFamily="34" charset="0"/>
                        <a:buChar char="•"/>
                      </a:pPr>
                      <a:r>
                        <a:rPr lang="en-AU" sz="2400" b="0" dirty="0"/>
                        <a:t>Professional development</a:t>
                      </a:r>
                      <a:endParaRPr lang="en-AU" sz="2400" b="1" dirty="0"/>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298168554"/>
                  </a:ext>
                </a:extLst>
              </a:tr>
            </a:tbl>
          </a:graphicData>
        </a:graphic>
      </p:graphicFrame>
    </p:spTree>
    <p:extLst>
      <p:ext uri="{BB962C8B-B14F-4D97-AF65-F5344CB8AC3E}">
        <p14:creationId xmlns:p14="http://schemas.microsoft.com/office/powerpoint/2010/main" val="3782945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D8E2C-2BC5-4C1F-2A71-3243B35405E4}"/>
            </a:ext>
          </a:extLst>
        </p:cNvPr>
        <p:cNvGrpSpPr/>
        <p:nvPr/>
      </p:nvGrpSpPr>
      <p:grpSpPr>
        <a:xfrm>
          <a:off x="0" y="0"/>
          <a:ext cx="0" cy="0"/>
          <a:chOff x="0" y="0"/>
          <a:chExt cx="0" cy="0"/>
        </a:xfrm>
      </p:grpSpPr>
      <p:pic>
        <p:nvPicPr>
          <p:cNvPr id="2097154" name="Picture 5" descr="page1image3738240">
            <a:extLst>
              <a:ext uri="{FF2B5EF4-FFF2-40B4-BE49-F238E27FC236}">
                <a16:creationId xmlns:a16="http://schemas.microsoft.com/office/drawing/2014/main" id="{BF783731-C122-5CD2-BDE4-11AB2158E15B}"/>
              </a:ext>
            </a:extLst>
          </p:cNvPr>
          <p:cNvPicPr>
            <a:picLocks noChangeAspect="1" noChangeArrowheads="1"/>
          </p:cNvPicPr>
          <p:nvPr/>
        </p:nvPicPr>
        <p:blipFill>
          <a:blip r:embed="rId3"/>
          <a:srcRect/>
          <a:stretch>
            <a:fillRect/>
          </a:stretch>
        </p:blipFill>
        <p:spPr bwMode="auto">
          <a:xfrm>
            <a:off x="0" y="0"/>
            <a:ext cx="12700" cy="12700"/>
          </a:xfrm>
          <a:prstGeom prst="rect">
            <a:avLst/>
          </a:prstGeom>
          <a:noFill/>
        </p:spPr>
      </p:pic>
      <p:pic>
        <p:nvPicPr>
          <p:cNvPr id="2097155" name="Picture 8" descr="page1image3738864">
            <a:extLst>
              <a:ext uri="{FF2B5EF4-FFF2-40B4-BE49-F238E27FC236}">
                <a16:creationId xmlns:a16="http://schemas.microsoft.com/office/drawing/2014/main" id="{66B36354-92CF-F1A7-13BE-20E052602A68}"/>
              </a:ext>
            </a:extLst>
          </p:cNvPr>
          <p:cNvPicPr>
            <a:picLocks noChangeAspect="1" noChangeArrowheads="1"/>
          </p:cNvPicPr>
          <p:nvPr/>
        </p:nvPicPr>
        <p:blipFill>
          <a:blip r:embed="rId4"/>
          <a:srcRect/>
          <a:stretch>
            <a:fillRect/>
          </a:stretch>
        </p:blipFill>
        <p:spPr bwMode="auto">
          <a:xfrm>
            <a:off x="-1433015" y="-423081"/>
            <a:ext cx="50800" cy="50800"/>
          </a:xfrm>
          <a:prstGeom prst="rect">
            <a:avLst/>
          </a:prstGeom>
          <a:noFill/>
        </p:spPr>
      </p:pic>
      <p:sp>
        <p:nvSpPr>
          <p:cNvPr id="8" name="Espace réservé du texte 2">
            <a:extLst>
              <a:ext uri="{FF2B5EF4-FFF2-40B4-BE49-F238E27FC236}">
                <a16:creationId xmlns:a16="http://schemas.microsoft.com/office/drawing/2014/main" id="{4AD73C10-6620-CE39-8821-88FE20DDEF6C}"/>
              </a:ext>
            </a:extLst>
          </p:cNvPr>
          <p:cNvSpPr>
            <a:spLocks noGrp="1"/>
          </p:cNvSpPr>
          <p:nvPr>
            <p:ph type="body" idx="1"/>
          </p:nvPr>
        </p:nvSpPr>
        <p:spPr>
          <a:xfrm>
            <a:off x="190499" y="1301967"/>
            <a:ext cx="7575711" cy="4163958"/>
          </a:xfrm>
        </p:spPr>
        <p:txBody>
          <a:bodyPr vert="horz" lIns="91440" tIns="45720" rIns="91440" bIns="45720" rtlCol="0" anchor="t">
            <a:noAutofit/>
          </a:bodyPr>
          <a:lstStyle/>
          <a:p>
            <a:pPr marL="457200" indent="-457200">
              <a:buFont typeface="Arial" panose="020B0604020202020204" pitchFamily="34" charset="0"/>
              <a:buChar char="•"/>
            </a:pPr>
            <a:r>
              <a:rPr lang="en-AU" sz="3200" dirty="0"/>
              <a:t>Strong demand for hospitality workers in the GCC.  </a:t>
            </a:r>
          </a:p>
          <a:p>
            <a:pPr marL="457200" indent="-457200">
              <a:buFont typeface="Arial" panose="020B0604020202020204" pitchFamily="34" charset="0"/>
              <a:buChar char="•"/>
            </a:pPr>
            <a:r>
              <a:rPr lang="en-AU" sz="3200" dirty="0"/>
              <a:t>Women migrants are interested to work in the hospitality sector.   </a:t>
            </a:r>
          </a:p>
          <a:p>
            <a:pPr marL="457200" indent="-457200">
              <a:buFont typeface="Arial" panose="020B0604020202020204" pitchFamily="34" charset="0"/>
              <a:buChar char="•"/>
            </a:pPr>
            <a:r>
              <a:rPr lang="en-AU" sz="3200" dirty="0"/>
              <a:t>Hospitality can build re-employment pathways for returned migrants. </a:t>
            </a:r>
          </a:p>
          <a:p>
            <a:pPr marL="457200" indent="-457200">
              <a:buFont typeface="Arial" panose="020B0604020202020204" pitchFamily="34" charset="0"/>
              <a:buChar char="•"/>
            </a:pPr>
            <a:r>
              <a:rPr lang="en-AU" sz="3200" dirty="0"/>
              <a:t>Existing industry initiatives that support women in hospitality. </a:t>
            </a:r>
          </a:p>
          <a:p>
            <a:pPr marL="457200" indent="-457200" algn="just">
              <a:lnSpc>
                <a:spcPct val="108000"/>
              </a:lnSpc>
              <a:spcBef>
                <a:spcPts val="1200"/>
              </a:spcBef>
              <a:spcAft>
                <a:spcPts val="1200"/>
              </a:spcAft>
              <a:buSzPct val="90000"/>
              <a:buFont typeface="Arial" panose="020B0604020202020204" pitchFamily="34" charset="0"/>
              <a:buChar char="•"/>
            </a:pPr>
            <a:endParaRPr lang="en-AU" sz="3200" dirty="0">
              <a:solidFill>
                <a:srgbClr val="211D1E"/>
              </a:solidFill>
              <a:latin typeface="Calibri"/>
              <a:cs typeface="Times New Roman"/>
            </a:endParaRPr>
          </a:p>
        </p:txBody>
      </p:sp>
      <p:grpSp>
        <p:nvGrpSpPr>
          <p:cNvPr id="2" name="Group 1">
            <a:extLst>
              <a:ext uri="{FF2B5EF4-FFF2-40B4-BE49-F238E27FC236}">
                <a16:creationId xmlns:a16="http://schemas.microsoft.com/office/drawing/2014/main" id="{B5353ECC-F1CD-EF9D-1693-923516387ACE}"/>
              </a:ext>
            </a:extLst>
          </p:cNvPr>
          <p:cNvGrpSpPr/>
          <p:nvPr/>
        </p:nvGrpSpPr>
        <p:grpSpPr>
          <a:xfrm>
            <a:off x="0" y="-18787"/>
            <a:ext cx="12192001" cy="669573"/>
            <a:chOff x="0" y="-18787"/>
            <a:chExt cx="12192001" cy="669573"/>
          </a:xfrm>
        </p:grpSpPr>
        <p:sp>
          <p:nvSpPr>
            <p:cNvPr id="3" name="Rectangle 2">
              <a:extLst>
                <a:ext uri="{FF2B5EF4-FFF2-40B4-BE49-F238E27FC236}">
                  <a16:creationId xmlns:a16="http://schemas.microsoft.com/office/drawing/2014/main" id="{9C43EBDB-1FC1-DD89-0A76-7D6919063AC5}"/>
                </a:ext>
              </a:extLst>
            </p:cNvPr>
            <p:cNvSpPr/>
            <p:nvPr/>
          </p:nvSpPr>
          <p:spPr>
            <a:xfrm>
              <a:off x="0" y="0"/>
              <a:ext cx="12192000" cy="617230"/>
            </a:xfrm>
            <a:prstGeom prst="rect">
              <a:avLst/>
            </a:prstGeom>
            <a:solidFill>
              <a:srgbClr val="2646A0"/>
            </a:solidFill>
            <a:ln>
              <a:solidFill>
                <a:srgbClr val="264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black background with white text&#10;&#10;Description automatically generated with low confidence">
              <a:extLst>
                <a:ext uri="{FF2B5EF4-FFF2-40B4-BE49-F238E27FC236}">
                  <a16:creationId xmlns:a16="http://schemas.microsoft.com/office/drawing/2014/main" id="{652725DC-22F0-13BF-195A-A7F32F5A84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88245" y="-18787"/>
              <a:ext cx="2703756" cy="669573"/>
            </a:xfrm>
            <a:prstGeom prst="rect">
              <a:avLst/>
            </a:prstGeom>
          </p:spPr>
        </p:pic>
      </p:grpSp>
      <p:sp>
        <p:nvSpPr>
          <p:cNvPr id="5" name="Title 1">
            <a:extLst>
              <a:ext uri="{FF2B5EF4-FFF2-40B4-BE49-F238E27FC236}">
                <a16:creationId xmlns:a16="http://schemas.microsoft.com/office/drawing/2014/main" id="{B2B53922-C72D-BAD3-8667-969CAD72C511}"/>
              </a:ext>
            </a:extLst>
          </p:cNvPr>
          <p:cNvSpPr txBox="1">
            <a:spLocks noGrp="1"/>
          </p:cNvSpPr>
          <p:nvPr>
            <p:ph type="title"/>
          </p:nvPr>
        </p:nvSpPr>
        <p:spPr>
          <a:xfrm>
            <a:off x="113278" y="-66685"/>
            <a:ext cx="10515600" cy="65381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bg1"/>
                </a:solidFill>
                <a:effectLst>
                  <a:outerShdw blurRad="38100" dist="38100" dir="2700000" algn="tl">
                    <a:srgbClr val="000000">
                      <a:alpha val="43137"/>
                    </a:srgbClr>
                  </a:outerShdw>
                </a:effectLst>
              </a:rPr>
              <a:t>Hospitality sector in GCC countries</a:t>
            </a:r>
          </a:p>
        </p:txBody>
      </p:sp>
      <p:pic>
        <p:nvPicPr>
          <p:cNvPr id="5122" name="Picture 2" descr="GCC Hospitality Market Size, Competitors &amp; Forecast to 2028">
            <a:extLst>
              <a:ext uri="{FF2B5EF4-FFF2-40B4-BE49-F238E27FC236}">
                <a16:creationId xmlns:a16="http://schemas.microsoft.com/office/drawing/2014/main" id="{4A123764-DA7A-8393-185F-7FDF7B7FFD2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3543" r="23828" b="11962"/>
          <a:stretch>
            <a:fillRect/>
          </a:stretch>
        </p:blipFill>
        <p:spPr bwMode="auto">
          <a:xfrm>
            <a:off x="7896842" y="1077690"/>
            <a:ext cx="4104659" cy="4579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170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6D883-0366-7651-8E87-055628F74E49}"/>
            </a:ext>
          </a:extLst>
        </p:cNvPr>
        <p:cNvGrpSpPr/>
        <p:nvPr/>
      </p:nvGrpSpPr>
      <p:grpSpPr>
        <a:xfrm>
          <a:off x="0" y="0"/>
          <a:ext cx="0" cy="0"/>
          <a:chOff x="0" y="0"/>
          <a:chExt cx="0" cy="0"/>
        </a:xfrm>
      </p:grpSpPr>
      <p:pic>
        <p:nvPicPr>
          <p:cNvPr id="2097154" name="Picture 5" descr="page1image3738240">
            <a:extLst>
              <a:ext uri="{FF2B5EF4-FFF2-40B4-BE49-F238E27FC236}">
                <a16:creationId xmlns:a16="http://schemas.microsoft.com/office/drawing/2014/main" id="{3346A446-4939-A937-D467-A8971FEABADB}"/>
              </a:ext>
            </a:extLst>
          </p:cNvPr>
          <p:cNvPicPr>
            <a:picLocks noChangeAspect="1" noChangeArrowheads="1"/>
          </p:cNvPicPr>
          <p:nvPr/>
        </p:nvPicPr>
        <p:blipFill>
          <a:blip r:embed="rId3"/>
          <a:srcRect/>
          <a:stretch>
            <a:fillRect/>
          </a:stretch>
        </p:blipFill>
        <p:spPr bwMode="auto">
          <a:xfrm>
            <a:off x="0" y="0"/>
            <a:ext cx="12700" cy="12700"/>
          </a:xfrm>
          <a:prstGeom prst="rect">
            <a:avLst/>
          </a:prstGeom>
          <a:noFill/>
        </p:spPr>
      </p:pic>
      <p:pic>
        <p:nvPicPr>
          <p:cNvPr id="2097155" name="Picture 8" descr="page1image3738864">
            <a:extLst>
              <a:ext uri="{FF2B5EF4-FFF2-40B4-BE49-F238E27FC236}">
                <a16:creationId xmlns:a16="http://schemas.microsoft.com/office/drawing/2014/main" id="{E9254337-5E9D-0B73-8742-7A0F779893A8}"/>
              </a:ext>
            </a:extLst>
          </p:cNvPr>
          <p:cNvPicPr>
            <a:picLocks noChangeAspect="1" noChangeArrowheads="1"/>
          </p:cNvPicPr>
          <p:nvPr/>
        </p:nvPicPr>
        <p:blipFill>
          <a:blip r:embed="rId4"/>
          <a:srcRect/>
          <a:stretch>
            <a:fillRect/>
          </a:stretch>
        </p:blipFill>
        <p:spPr bwMode="auto">
          <a:xfrm>
            <a:off x="-1433015" y="-423081"/>
            <a:ext cx="50800" cy="50800"/>
          </a:xfrm>
          <a:prstGeom prst="rect">
            <a:avLst/>
          </a:prstGeom>
          <a:noFill/>
        </p:spPr>
      </p:pic>
      <p:grpSp>
        <p:nvGrpSpPr>
          <p:cNvPr id="2" name="Group 1">
            <a:extLst>
              <a:ext uri="{FF2B5EF4-FFF2-40B4-BE49-F238E27FC236}">
                <a16:creationId xmlns:a16="http://schemas.microsoft.com/office/drawing/2014/main" id="{3DA3E371-E144-82AD-6D5E-490963378711}"/>
              </a:ext>
            </a:extLst>
          </p:cNvPr>
          <p:cNvGrpSpPr/>
          <p:nvPr/>
        </p:nvGrpSpPr>
        <p:grpSpPr>
          <a:xfrm>
            <a:off x="0" y="-18787"/>
            <a:ext cx="12192001" cy="669573"/>
            <a:chOff x="0" y="-18787"/>
            <a:chExt cx="12192001" cy="669573"/>
          </a:xfrm>
        </p:grpSpPr>
        <p:sp>
          <p:nvSpPr>
            <p:cNvPr id="3" name="Rectangle 2">
              <a:extLst>
                <a:ext uri="{FF2B5EF4-FFF2-40B4-BE49-F238E27FC236}">
                  <a16:creationId xmlns:a16="http://schemas.microsoft.com/office/drawing/2014/main" id="{7507D35C-3B99-54E5-5CBF-58C4639C264F}"/>
                </a:ext>
              </a:extLst>
            </p:cNvPr>
            <p:cNvSpPr/>
            <p:nvPr/>
          </p:nvSpPr>
          <p:spPr>
            <a:xfrm>
              <a:off x="0" y="0"/>
              <a:ext cx="12192000" cy="617230"/>
            </a:xfrm>
            <a:prstGeom prst="rect">
              <a:avLst/>
            </a:prstGeom>
            <a:solidFill>
              <a:srgbClr val="2646A0"/>
            </a:solidFill>
            <a:ln>
              <a:solidFill>
                <a:srgbClr val="264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black background with white text&#10;&#10;Description automatically generated with low confidence">
              <a:extLst>
                <a:ext uri="{FF2B5EF4-FFF2-40B4-BE49-F238E27FC236}">
                  <a16:creationId xmlns:a16="http://schemas.microsoft.com/office/drawing/2014/main" id="{6728B717-A43A-478D-368D-AA1C42541C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88245" y="-18787"/>
              <a:ext cx="2703756" cy="669573"/>
            </a:xfrm>
            <a:prstGeom prst="rect">
              <a:avLst/>
            </a:prstGeom>
          </p:spPr>
        </p:pic>
      </p:grpSp>
      <p:sp>
        <p:nvSpPr>
          <p:cNvPr id="5" name="Title 1">
            <a:extLst>
              <a:ext uri="{FF2B5EF4-FFF2-40B4-BE49-F238E27FC236}">
                <a16:creationId xmlns:a16="http://schemas.microsoft.com/office/drawing/2014/main" id="{CEB217C4-27B0-74A2-35C1-409184147DBC}"/>
              </a:ext>
            </a:extLst>
          </p:cNvPr>
          <p:cNvSpPr txBox="1">
            <a:spLocks noGrp="1"/>
          </p:cNvSpPr>
          <p:nvPr>
            <p:ph type="title"/>
          </p:nvPr>
        </p:nvSpPr>
        <p:spPr>
          <a:xfrm>
            <a:off x="113278" y="-66685"/>
            <a:ext cx="10515600" cy="65381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bg1"/>
                </a:solidFill>
                <a:effectLst>
                  <a:outerShdw blurRad="38100" dist="38100" dir="2700000" algn="tl">
                    <a:srgbClr val="000000">
                      <a:alpha val="43137"/>
                    </a:srgbClr>
                  </a:outerShdw>
                </a:effectLst>
              </a:rPr>
              <a:t>Case study: Sustainable Hospitality Alliance</a:t>
            </a:r>
          </a:p>
        </p:txBody>
      </p:sp>
      <p:pic>
        <p:nvPicPr>
          <p:cNvPr id="6146" name="Picture 2">
            <a:extLst>
              <a:ext uri="{FF2B5EF4-FFF2-40B4-BE49-F238E27FC236}">
                <a16:creationId xmlns:a16="http://schemas.microsoft.com/office/drawing/2014/main" id="{F3DE5AEC-C637-C053-893B-EBAC94D0840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6905"/>
          <a:stretch>
            <a:fillRect/>
          </a:stretch>
        </p:blipFill>
        <p:spPr bwMode="auto">
          <a:xfrm>
            <a:off x="80620" y="652346"/>
            <a:ext cx="5422109" cy="569387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13665F3-3C01-C8D7-44D1-1D8BA2B3124C}"/>
              </a:ext>
            </a:extLst>
          </p:cNvPr>
          <p:cNvSpPr txBox="1"/>
          <p:nvPr/>
        </p:nvSpPr>
        <p:spPr>
          <a:xfrm>
            <a:off x="6096000" y="2028497"/>
            <a:ext cx="5910943" cy="3539430"/>
          </a:xfrm>
          <a:prstGeom prst="rect">
            <a:avLst/>
          </a:prstGeom>
          <a:noFill/>
        </p:spPr>
        <p:txBody>
          <a:bodyPr wrap="square">
            <a:spAutoFit/>
          </a:bodyPr>
          <a:lstStyle/>
          <a:p>
            <a:pPr marL="285750" lvl="0" indent="-285750">
              <a:buFont typeface="Arial" panose="020B0604020202020204" pitchFamily="34" charset="0"/>
              <a:buChar char="•"/>
            </a:pPr>
            <a:r>
              <a:rPr lang="en-AU" sz="3200" b="1" kern="1200" dirty="0">
                <a:solidFill>
                  <a:schemeClr val="tx1"/>
                </a:solidFill>
                <a:effectLst/>
                <a:latin typeface="+mn-lt"/>
                <a:ea typeface="+mn-ea"/>
                <a:cs typeface="+mn-cs"/>
              </a:rPr>
              <a:t>Training program </a:t>
            </a:r>
            <a:r>
              <a:rPr lang="en-AU" sz="3200" kern="1200" dirty="0">
                <a:solidFill>
                  <a:schemeClr val="tx1"/>
                </a:solidFill>
                <a:effectLst/>
                <a:latin typeface="+mn-lt"/>
                <a:ea typeface="+mn-ea"/>
                <a:cs typeface="+mn-cs"/>
              </a:rPr>
              <a:t>of 4 weeks theory and 8 weeks practical </a:t>
            </a:r>
          </a:p>
          <a:p>
            <a:pPr marL="285750" lvl="0" indent="-285750">
              <a:buFont typeface="Arial" panose="020B0604020202020204" pitchFamily="34" charset="0"/>
              <a:buChar char="•"/>
            </a:pPr>
            <a:r>
              <a:rPr lang="en-AU" sz="3200" b="1" dirty="0"/>
              <a:t>IOM to enhance training with AI and ethical recruitment </a:t>
            </a:r>
            <a:r>
              <a:rPr lang="en-AU" sz="3200" dirty="0"/>
              <a:t> </a:t>
            </a:r>
          </a:p>
          <a:p>
            <a:pPr marL="285750" lvl="0" indent="-285750">
              <a:buFont typeface="Arial" panose="020B0604020202020204" pitchFamily="34" charset="0"/>
              <a:buChar char="•"/>
            </a:pPr>
            <a:r>
              <a:rPr lang="en-AU" sz="3200" b="1" kern="1200" dirty="0">
                <a:solidFill>
                  <a:schemeClr val="tx1"/>
                </a:solidFill>
                <a:effectLst/>
                <a:latin typeface="+mn-lt"/>
                <a:ea typeface="+mn-ea"/>
                <a:cs typeface="+mn-cs"/>
              </a:rPr>
              <a:t>Member hotels are global chains</a:t>
            </a:r>
            <a:r>
              <a:rPr lang="en-AU" sz="3200" kern="1200" dirty="0">
                <a:solidFill>
                  <a:schemeClr val="tx1"/>
                </a:solidFill>
                <a:effectLst/>
                <a:latin typeface="+mn-lt"/>
                <a:ea typeface="+mn-ea"/>
                <a:cs typeface="+mn-cs"/>
              </a:rPr>
              <a:t>, present in countries of origin</a:t>
            </a:r>
            <a:r>
              <a:rPr lang="en-AU" sz="2400" kern="1200" dirty="0">
                <a:solidFill>
                  <a:schemeClr val="tx1"/>
                </a:solidFill>
                <a:effectLst/>
                <a:latin typeface="+mn-lt"/>
                <a:ea typeface="+mn-ea"/>
                <a:cs typeface="+mn-cs"/>
              </a:rPr>
              <a:t> </a:t>
            </a:r>
            <a:r>
              <a:rPr lang="en-AU" sz="3200" kern="1200" dirty="0">
                <a:solidFill>
                  <a:schemeClr val="tx1"/>
                </a:solidFill>
                <a:effectLst/>
                <a:latin typeface="+mn-lt"/>
                <a:ea typeface="+mn-ea"/>
                <a:cs typeface="+mn-cs"/>
              </a:rPr>
              <a:t>and </a:t>
            </a:r>
            <a:r>
              <a:rPr lang="en-AU" sz="3200" kern="1200" dirty="0" err="1">
                <a:solidFill>
                  <a:schemeClr val="tx1"/>
                </a:solidFill>
                <a:effectLst/>
                <a:latin typeface="+mn-lt"/>
                <a:ea typeface="+mn-ea"/>
                <a:cs typeface="+mn-cs"/>
              </a:rPr>
              <a:t>CoD</a:t>
            </a:r>
            <a:endParaRPr lang="en-AU" sz="3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292994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5E9A6-A9A5-29A6-4468-0FCC88B7C81E}"/>
            </a:ext>
          </a:extLst>
        </p:cNvPr>
        <p:cNvGrpSpPr/>
        <p:nvPr/>
      </p:nvGrpSpPr>
      <p:grpSpPr>
        <a:xfrm>
          <a:off x="0" y="0"/>
          <a:ext cx="0" cy="0"/>
          <a:chOff x="0" y="0"/>
          <a:chExt cx="0" cy="0"/>
        </a:xfrm>
      </p:grpSpPr>
      <p:pic>
        <p:nvPicPr>
          <p:cNvPr id="2097154" name="Picture 5" descr="page1image3738240">
            <a:extLst>
              <a:ext uri="{FF2B5EF4-FFF2-40B4-BE49-F238E27FC236}">
                <a16:creationId xmlns:a16="http://schemas.microsoft.com/office/drawing/2014/main" id="{842BFA6B-87D8-15B7-FACE-334E16571CD3}"/>
              </a:ext>
            </a:extLst>
          </p:cNvPr>
          <p:cNvPicPr>
            <a:picLocks noChangeAspect="1" noChangeArrowheads="1"/>
          </p:cNvPicPr>
          <p:nvPr/>
        </p:nvPicPr>
        <p:blipFill>
          <a:blip r:embed="rId3"/>
          <a:srcRect/>
          <a:stretch>
            <a:fillRect/>
          </a:stretch>
        </p:blipFill>
        <p:spPr bwMode="auto">
          <a:xfrm>
            <a:off x="0" y="0"/>
            <a:ext cx="12700" cy="12700"/>
          </a:xfrm>
          <a:prstGeom prst="rect">
            <a:avLst/>
          </a:prstGeom>
          <a:noFill/>
        </p:spPr>
      </p:pic>
      <p:pic>
        <p:nvPicPr>
          <p:cNvPr id="2097155" name="Picture 8" descr="page1image3738864">
            <a:extLst>
              <a:ext uri="{FF2B5EF4-FFF2-40B4-BE49-F238E27FC236}">
                <a16:creationId xmlns:a16="http://schemas.microsoft.com/office/drawing/2014/main" id="{B8C2EDE7-B368-0FBB-1D85-3CD6F1F3BE97}"/>
              </a:ext>
            </a:extLst>
          </p:cNvPr>
          <p:cNvPicPr>
            <a:picLocks noChangeAspect="1" noChangeArrowheads="1"/>
          </p:cNvPicPr>
          <p:nvPr/>
        </p:nvPicPr>
        <p:blipFill>
          <a:blip r:embed="rId4"/>
          <a:srcRect/>
          <a:stretch>
            <a:fillRect/>
          </a:stretch>
        </p:blipFill>
        <p:spPr bwMode="auto">
          <a:xfrm>
            <a:off x="-1433015" y="-423081"/>
            <a:ext cx="50800" cy="50800"/>
          </a:xfrm>
          <a:prstGeom prst="rect">
            <a:avLst/>
          </a:prstGeom>
          <a:noFill/>
        </p:spPr>
      </p:pic>
      <p:grpSp>
        <p:nvGrpSpPr>
          <p:cNvPr id="2" name="Group 1">
            <a:extLst>
              <a:ext uri="{FF2B5EF4-FFF2-40B4-BE49-F238E27FC236}">
                <a16:creationId xmlns:a16="http://schemas.microsoft.com/office/drawing/2014/main" id="{B548EC20-0EEA-073A-95E3-B4EFA8383F8D}"/>
              </a:ext>
            </a:extLst>
          </p:cNvPr>
          <p:cNvGrpSpPr/>
          <p:nvPr/>
        </p:nvGrpSpPr>
        <p:grpSpPr>
          <a:xfrm>
            <a:off x="0" y="-18787"/>
            <a:ext cx="12192001" cy="669573"/>
            <a:chOff x="0" y="-18787"/>
            <a:chExt cx="12192001" cy="669573"/>
          </a:xfrm>
        </p:grpSpPr>
        <p:sp>
          <p:nvSpPr>
            <p:cNvPr id="3" name="Rectangle 2">
              <a:extLst>
                <a:ext uri="{FF2B5EF4-FFF2-40B4-BE49-F238E27FC236}">
                  <a16:creationId xmlns:a16="http://schemas.microsoft.com/office/drawing/2014/main" id="{C4BC59FB-ACB3-1433-2E95-DF1AC4772556}"/>
                </a:ext>
              </a:extLst>
            </p:cNvPr>
            <p:cNvSpPr/>
            <p:nvPr/>
          </p:nvSpPr>
          <p:spPr>
            <a:xfrm>
              <a:off x="0" y="0"/>
              <a:ext cx="12192000" cy="617230"/>
            </a:xfrm>
            <a:prstGeom prst="rect">
              <a:avLst/>
            </a:prstGeom>
            <a:solidFill>
              <a:srgbClr val="2646A0"/>
            </a:solidFill>
            <a:ln>
              <a:solidFill>
                <a:srgbClr val="264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black background with white text&#10;&#10;Description automatically generated with low confidence">
              <a:extLst>
                <a:ext uri="{FF2B5EF4-FFF2-40B4-BE49-F238E27FC236}">
                  <a16:creationId xmlns:a16="http://schemas.microsoft.com/office/drawing/2014/main" id="{A9AB3748-0F5F-7327-71AD-83BE98E5B8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88245" y="-18787"/>
              <a:ext cx="2703756" cy="669573"/>
            </a:xfrm>
            <a:prstGeom prst="rect">
              <a:avLst/>
            </a:prstGeom>
          </p:spPr>
        </p:pic>
      </p:grpSp>
      <p:sp>
        <p:nvSpPr>
          <p:cNvPr id="5" name="Title 1">
            <a:extLst>
              <a:ext uri="{FF2B5EF4-FFF2-40B4-BE49-F238E27FC236}">
                <a16:creationId xmlns:a16="http://schemas.microsoft.com/office/drawing/2014/main" id="{C5C48A49-E5DB-253B-C988-C7C3B2FDBEEF}"/>
              </a:ext>
            </a:extLst>
          </p:cNvPr>
          <p:cNvSpPr txBox="1">
            <a:spLocks noGrp="1"/>
          </p:cNvSpPr>
          <p:nvPr>
            <p:ph type="title"/>
          </p:nvPr>
        </p:nvSpPr>
        <p:spPr>
          <a:xfrm>
            <a:off x="2080985" y="-66685"/>
            <a:ext cx="7158266" cy="65381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bg1"/>
                </a:solidFill>
                <a:effectLst>
                  <a:outerShdw blurRad="38100" dist="38100" dir="2700000" algn="tl">
                    <a:srgbClr val="000000">
                      <a:alpha val="43137"/>
                    </a:srgbClr>
                  </a:outerShdw>
                </a:effectLst>
              </a:rPr>
              <a:t>Recommendations</a:t>
            </a:r>
          </a:p>
        </p:txBody>
      </p:sp>
      <p:graphicFrame>
        <p:nvGraphicFramePr>
          <p:cNvPr id="9" name="Diagram 8">
            <a:extLst>
              <a:ext uri="{FF2B5EF4-FFF2-40B4-BE49-F238E27FC236}">
                <a16:creationId xmlns:a16="http://schemas.microsoft.com/office/drawing/2014/main" id="{4167B82C-FF9B-B61A-6951-12F1A14521D3}"/>
              </a:ext>
            </a:extLst>
          </p:cNvPr>
          <p:cNvGraphicFramePr/>
          <p:nvPr>
            <p:extLst>
              <p:ext uri="{D42A27DB-BD31-4B8C-83A1-F6EECF244321}">
                <p14:modId xmlns:p14="http://schemas.microsoft.com/office/powerpoint/2010/main" val="1106115831"/>
              </p:ext>
            </p:extLst>
          </p:nvPr>
        </p:nvGraphicFramePr>
        <p:xfrm>
          <a:off x="2080985" y="1224643"/>
          <a:ext cx="8128000" cy="51096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268596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E274F-EEFB-95E1-5D54-66A3BFC223B5}"/>
            </a:ext>
          </a:extLst>
        </p:cNvPr>
        <p:cNvGrpSpPr/>
        <p:nvPr/>
      </p:nvGrpSpPr>
      <p:grpSpPr>
        <a:xfrm>
          <a:off x="0" y="0"/>
          <a:ext cx="0" cy="0"/>
          <a:chOff x="0" y="0"/>
          <a:chExt cx="0" cy="0"/>
        </a:xfrm>
      </p:grpSpPr>
      <p:pic>
        <p:nvPicPr>
          <p:cNvPr id="2097154" name="Picture 5" descr="page1image3738240">
            <a:extLst>
              <a:ext uri="{FF2B5EF4-FFF2-40B4-BE49-F238E27FC236}">
                <a16:creationId xmlns:a16="http://schemas.microsoft.com/office/drawing/2014/main" id="{EABF2215-49FF-DB3C-86A1-53CAE07321C8}"/>
              </a:ext>
            </a:extLst>
          </p:cNvPr>
          <p:cNvPicPr>
            <a:picLocks noChangeAspect="1" noChangeArrowheads="1"/>
          </p:cNvPicPr>
          <p:nvPr/>
        </p:nvPicPr>
        <p:blipFill>
          <a:blip r:embed="rId3"/>
          <a:srcRect/>
          <a:stretch>
            <a:fillRect/>
          </a:stretch>
        </p:blipFill>
        <p:spPr bwMode="auto">
          <a:xfrm>
            <a:off x="0" y="0"/>
            <a:ext cx="12700" cy="12700"/>
          </a:xfrm>
          <a:prstGeom prst="rect">
            <a:avLst/>
          </a:prstGeom>
          <a:noFill/>
        </p:spPr>
      </p:pic>
      <p:pic>
        <p:nvPicPr>
          <p:cNvPr id="2097155" name="Picture 8" descr="page1image3738864">
            <a:extLst>
              <a:ext uri="{FF2B5EF4-FFF2-40B4-BE49-F238E27FC236}">
                <a16:creationId xmlns:a16="http://schemas.microsoft.com/office/drawing/2014/main" id="{A542EE41-8DBF-C937-2D82-5643C096E17C}"/>
              </a:ext>
            </a:extLst>
          </p:cNvPr>
          <p:cNvPicPr>
            <a:picLocks noChangeAspect="1" noChangeArrowheads="1"/>
          </p:cNvPicPr>
          <p:nvPr/>
        </p:nvPicPr>
        <p:blipFill>
          <a:blip r:embed="rId4"/>
          <a:srcRect/>
          <a:stretch>
            <a:fillRect/>
          </a:stretch>
        </p:blipFill>
        <p:spPr bwMode="auto">
          <a:xfrm>
            <a:off x="-1433015" y="-423081"/>
            <a:ext cx="50800" cy="50800"/>
          </a:xfrm>
          <a:prstGeom prst="rect">
            <a:avLst/>
          </a:prstGeom>
          <a:noFill/>
        </p:spPr>
      </p:pic>
      <p:grpSp>
        <p:nvGrpSpPr>
          <p:cNvPr id="2" name="Group 1">
            <a:extLst>
              <a:ext uri="{FF2B5EF4-FFF2-40B4-BE49-F238E27FC236}">
                <a16:creationId xmlns:a16="http://schemas.microsoft.com/office/drawing/2014/main" id="{93AA0CE4-35A7-BDBF-2B40-4E4FE8C2A799}"/>
              </a:ext>
            </a:extLst>
          </p:cNvPr>
          <p:cNvGrpSpPr/>
          <p:nvPr/>
        </p:nvGrpSpPr>
        <p:grpSpPr>
          <a:xfrm>
            <a:off x="0" y="-18787"/>
            <a:ext cx="12192001" cy="669573"/>
            <a:chOff x="0" y="-18787"/>
            <a:chExt cx="12192001" cy="669573"/>
          </a:xfrm>
        </p:grpSpPr>
        <p:sp>
          <p:nvSpPr>
            <p:cNvPr id="3" name="Rectangle 2">
              <a:extLst>
                <a:ext uri="{FF2B5EF4-FFF2-40B4-BE49-F238E27FC236}">
                  <a16:creationId xmlns:a16="http://schemas.microsoft.com/office/drawing/2014/main" id="{2B515A83-D434-E6E2-A8C2-BD6BDDA21792}"/>
                </a:ext>
              </a:extLst>
            </p:cNvPr>
            <p:cNvSpPr/>
            <p:nvPr/>
          </p:nvSpPr>
          <p:spPr>
            <a:xfrm>
              <a:off x="0" y="0"/>
              <a:ext cx="12192000" cy="617230"/>
            </a:xfrm>
            <a:prstGeom prst="rect">
              <a:avLst/>
            </a:prstGeom>
            <a:solidFill>
              <a:srgbClr val="2646A0"/>
            </a:solidFill>
            <a:ln>
              <a:solidFill>
                <a:srgbClr val="264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black background with white text&#10;&#10;Description automatically generated with low confidence">
              <a:extLst>
                <a:ext uri="{FF2B5EF4-FFF2-40B4-BE49-F238E27FC236}">
                  <a16:creationId xmlns:a16="http://schemas.microsoft.com/office/drawing/2014/main" id="{CA9F5241-EE2F-AACA-C165-46EEB701EC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88245" y="-18787"/>
              <a:ext cx="2703756" cy="669573"/>
            </a:xfrm>
            <a:prstGeom prst="rect">
              <a:avLst/>
            </a:prstGeom>
          </p:spPr>
        </p:pic>
      </p:grpSp>
      <p:sp>
        <p:nvSpPr>
          <p:cNvPr id="5" name="Title 1">
            <a:extLst>
              <a:ext uri="{FF2B5EF4-FFF2-40B4-BE49-F238E27FC236}">
                <a16:creationId xmlns:a16="http://schemas.microsoft.com/office/drawing/2014/main" id="{44091460-A147-843C-34F5-55094FD2B230}"/>
              </a:ext>
            </a:extLst>
          </p:cNvPr>
          <p:cNvSpPr txBox="1">
            <a:spLocks noGrp="1"/>
          </p:cNvSpPr>
          <p:nvPr>
            <p:ph type="title"/>
          </p:nvPr>
        </p:nvSpPr>
        <p:spPr>
          <a:xfrm>
            <a:off x="1714500" y="-66685"/>
            <a:ext cx="7524751" cy="65381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bg1"/>
                </a:solidFill>
                <a:effectLst>
                  <a:outerShdw blurRad="38100" dist="38100" dir="2700000" algn="tl">
                    <a:srgbClr val="000000">
                      <a:alpha val="43137"/>
                    </a:srgbClr>
                  </a:outerShdw>
                </a:effectLst>
              </a:rPr>
              <a:t>Recommendations</a:t>
            </a:r>
          </a:p>
        </p:txBody>
      </p:sp>
      <p:graphicFrame>
        <p:nvGraphicFramePr>
          <p:cNvPr id="15" name="Diagram 14">
            <a:extLst>
              <a:ext uri="{FF2B5EF4-FFF2-40B4-BE49-F238E27FC236}">
                <a16:creationId xmlns:a16="http://schemas.microsoft.com/office/drawing/2014/main" id="{D6E7B5EE-8B92-87AA-F042-6E7E37AC4EDA}"/>
              </a:ext>
            </a:extLst>
          </p:cNvPr>
          <p:cNvGraphicFramePr/>
          <p:nvPr>
            <p:extLst>
              <p:ext uri="{D42A27DB-BD31-4B8C-83A1-F6EECF244321}">
                <p14:modId xmlns:p14="http://schemas.microsoft.com/office/powerpoint/2010/main" val="1194209750"/>
              </p:ext>
            </p:extLst>
          </p:nvPr>
        </p:nvGraphicFramePr>
        <p:xfrm>
          <a:off x="2032000" y="1013580"/>
          <a:ext cx="8128000"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635621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093BD-A765-6775-A210-588ABC09D98B}"/>
            </a:ext>
          </a:extLst>
        </p:cNvPr>
        <p:cNvGrpSpPr/>
        <p:nvPr/>
      </p:nvGrpSpPr>
      <p:grpSpPr>
        <a:xfrm>
          <a:off x="0" y="0"/>
          <a:ext cx="0" cy="0"/>
          <a:chOff x="0" y="0"/>
          <a:chExt cx="0" cy="0"/>
        </a:xfrm>
      </p:grpSpPr>
      <p:pic>
        <p:nvPicPr>
          <p:cNvPr id="2097154" name="Picture 5" descr="page1image3738240">
            <a:extLst>
              <a:ext uri="{FF2B5EF4-FFF2-40B4-BE49-F238E27FC236}">
                <a16:creationId xmlns:a16="http://schemas.microsoft.com/office/drawing/2014/main" id="{AF3DE235-4693-42FC-F793-0C14C5B758F9}"/>
              </a:ext>
            </a:extLst>
          </p:cNvPr>
          <p:cNvPicPr>
            <a:picLocks noChangeAspect="1" noChangeArrowheads="1"/>
          </p:cNvPicPr>
          <p:nvPr/>
        </p:nvPicPr>
        <p:blipFill>
          <a:blip r:embed="rId3"/>
          <a:srcRect/>
          <a:stretch>
            <a:fillRect/>
          </a:stretch>
        </p:blipFill>
        <p:spPr bwMode="auto">
          <a:xfrm>
            <a:off x="0" y="0"/>
            <a:ext cx="12700" cy="12700"/>
          </a:xfrm>
          <a:prstGeom prst="rect">
            <a:avLst/>
          </a:prstGeom>
          <a:noFill/>
        </p:spPr>
      </p:pic>
      <p:pic>
        <p:nvPicPr>
          <p:cNvPr id="2097155" name="Picture 8" descr="page1image3738864">
            <a:extLst>
              <a:ext uri="{FF2B5EF4-FFF2-40B4-BE49-F238E27FC236}">
                <a16:creationId xmlns:a16="http://schemas.microsoft.com/office/drawing/2014/main" id="{2844CE49-0CED-4D49-7987-335E9FCC961A}"/>
              </a:ext>
            </a:extLst>
          </p:cNvPr>
          <p:cNvPicPr>
            <a:picLocks noChangeAspect="1" noChangeArrowheads="1"/>
          </p:cNvPicPr>
          <p:nvPr/>
        </p:nvPicPr>
        <p:blipFill>
          <a:blip r:embed="rId4"/>
          <a:srcRect/>
          <a:stretch>
            <a:fillRect/>
          </a:stretch>
        </p:blipFill>
        <p:spPr bwMode="auto">
          <a:xfrm>
            <a:off x="-1433015" y="-423081"/>
            <a:ext cx="50800" cy="50800"/>
          </a:xfrm>
          <a:prstGeom prst="rect">
            <a:avLst/>
          </a:prstGeom>
          <a:noFill/>
        </p:spPr>
      </p:pic>
      <p:grpSp>
        <p:nvGrpSpPr>
          <p:cNvPr id="2" name="Group 1">
            <a:extLst>
              <a:ext uri="{FF2B5EF4-FFF2-40B4-BE49-F238E27FC236}">
                <a16:creationId xmlns:a16="http://schemas.microsoft.com/office/drawing/2014/main" id="{CB138DDB-EACA-7A3F-7FE0-FB94CCB91C7A}"/>
              </a:ext>
            </a:extLst>
          </p:cNvPr>
          <p:cNvGrpSpPr/>
          <p:nvPr/>
        </p:nvGrpSpPr>
        <p:grpSpPr>
          <a:xfrm>
            <a:off x="0" y="-18787"/>
            <a:ext cx="12192001" cy="669573"/>
            <a:chOff x="0" y="-18787"/>
            <a:chExt cx="12192001" cy="669573"/>
          </a:xfrm>
        </p:grpSpPr>
        <p:sp>
          <p:nvSpPr>
            <p:cNvPr id="3" name="Rectangle 2">
              <a:extLst>
                <a:ext uri="{FF2B5EF4-FFF2-40B4-BE49-F238E27FC236}">
                  <a16:creationId xmlns:a16="http://schemas.microsoft.com/office/drawing/2014/main" id="{65056F65-110B-D992-48F7-BE3E0A83E2E5}"/>
                </a:ext>
              </a:extLst>
            </p:cNvPr>
            <p:cNvSpPr/>
            <p:nvPr/>
          </p:nvSpPr>
          <p:spPr>
            <a:xfrm>
              <a:off x="0" y="0"/>
              <a:ext cx="12192000" cy="617230"/>
            </a:xfrm>
            <a:prstGeom prst="rect">
              <a:avLst/>
            </a:prstGeom>
            <a:solidFill>
              <a:srgbClr val="2646A0"/>
            </a:solidFill>
            <a:ln>
              <a:solidFill>
                <a:srgbClr val="264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black background with white text&#10;&#10;Description automatically generated with low confidence">
              <a:extLst>
                <a:ext uri="{FF2B5EF4-FFF2-40B4-BE49-F238E27FC236}">
                  <a16:creationId xmlns:a16="http://schemas.microsoft.com/office/drawing/2014/main" id="{A7180303-1E06-4596-0477-7EFF999264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88245" y="-18787"/>
              <a:ext cx="2703756" cy="669573"/>
            </a:xfrm>
            <a:prstGeom prst="rect">
              <a:avLst/>
            </a:prstGeom>
          </p:spPr>
        </p:pic>
      </p:grpSp>
      <p:sp>
        <p:nvSpPr>
          <p:cNvPr id="5" name="Title 1">
            <a:extLst>
              <a:ext uri="{FF2B5EF4-FFF2-40B4-BE49-F238E27FC236}">
                <a16:creationId xmlns:a16="http://schemas.microsoft.com/office/drawing/2014/main" id="{166D4BE3-C935-9243-C54B-57B2F2BDD94C}"/>
              </a:ext>
            </a:extLst>
          </p:cNvPr>
          <p:cNvSpPr txBox="1">
            <a:spLocks noGrp="1"/>
          </p:cNvSpPr>
          <p:nvPr>
            <p:ph type="title"/>
          </p:nvPr>
        </p:nvSpPr>
        <p:spPr>
          <a:xfrm>
            <a:off x="1070429" y="-66685"/>
            <a:ext cx="8168822" cy="65381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bg1"/>
                </a:solidFill>
                <a:effectLst>
                  <a:outerShdw blurRad="38100" dist="38100" dir="2700000" algn="tl">
                    <a:srgbClr val="000000">
                      <a:alpha val="43137"/>
                    </a:srgbClr>
                  </a:outerShdw>
                </a:effectLst>
              </a:rPr>
              <a:t>Recommendations</a:t>
            </a:r>
          </a:p>
        </p:txBody>
      </p:sp>
      <p:graphicFrame>
        <p:nvGraphicFramePr>
          <p:cNvPr id="9" name="Diagram 8">
            <a:extLst>
              <a:ext uri="{FF2B5EF4-FFF2-40B4-BE49-F238E27FC236}">
                <a16:creationId xmlns:a16="http://schemas.microsoft.com/office/drawing/2014/main" id="{7A11DCF9-86BE-1E02-5545-5FB6C415B868}"/>
              </a:ext>
            </a:extLst>
          </p:cNvPr>
          <p:cNvGraphicFramePr/>
          <p:nvPr>
            <p:extLst>
              <p:ext uri="{D42A27DB-BD31-4B8C-83A1-F6EECF244321}">
                <p14:modId xmlns:p14="http://schemas.microsoft.com/office/powerpoint/2010/main" val="1140251008"/>
              </p:ext>
            </p:extLst>
          </p:nvPr>
        </p:nvGraphicFramePr>
        <p:xfrm>
          <a:off x="2032000" y="1078895"/>
          <a:ext cx="8128000"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979525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E0884-5CBC-1399-42F2-7282DEEB1B91}"/>
            </a:ext>
          </a:extLst>
        </p:cNvPr>
        <p:cNvGrpSpPr/>
        <p:nvPr/>
      </p:nvGrpSpPr>
      <p:grpSpPr>
        <a:xfrm>
          <a:off x="0" y="0"/>
          <a:ext cx="0" cy="0"/>
          <a:chOff x="0" y="0"/>
          <a:chExt cx="0" cy="0"/>
        </a:xfrm>
      </p:grpSpPr>
      <p:pic>
        <p:nvPicPr>
          <p:cNvPr id="2097154" name="Picture 5" descr="page1image3738240">
            <a:extLst>
              <a:ext uri="{FF2B5EF4-FFF2-40B4-BE49-F238E27FC236}">
                <a16:creationId xmlns:a16="http://schemas.microsoft.com/office/drawing/2014/main" id="{17C6BBD0-80DB-6E97-8822-06BFEDEF5B6C}"/>
              </a:ext>
            </a:extLst>
          </p:cNvPr>
          <p:cNvPicPr>
            <a:picLocks noChangeAspect="1" noChangeArrowheads="1"/>
          </p:cNvPicPr>
          <p:nvPr/>
        </p:nvPicPr>
        <p:blipFill>
          <a:blip r:embed="rId3"/>
          <a:srcRect/>
          <a:stretch>
            <a:fillRect/>
          </a:stretch>
        </p:blipFill>
        <p:spPr bwMode="auto">
          <a:xfrm>
            <a:off x="0" y="0"/>
            <a:ext cx="12700" cy="12700"/>
          </a:xfrm>
          <a:prstGeom prst="rect">
            <a:avLst/>
          </a:prstGeom>
          <a:noFill/>
        </p:spPr>
      </p:pic>
      <p:pic>
        <p:nvPicPr>
          <p:cNvPr id="2097155" name="Picture 8" descr="page1image3738864">
            <a:extLst>
              <a:ext uri="{FF2B5EF4-FFF2-40B4-BE49-F238E27FC236}">
                <a16:creationId xmlns:a16="http://schemas.microsoft.com/office/drawing/2014/main" id="{CF13DEB6-DAAE-3EB0-B5FB-71A06131F254}"/>
              </a:ext>
            </a:extLst>
          </p:cNvPr>
          <p:cNvPicPr>
            <a:picLocks noChangeAspect="1" noChangeArrowheads="1"/>
          </p:cNvPicPr>
          <p:nvPr/>
        </p:nvPicPr>
        <p:blipFill>
          <a:blip r:embed="rId4"/>
          <a:srcRect/>
          <a:stretch>
            <a:fillRect/>
          </a:stretch>
        </p:blipFill>
        <p:spPr bwMode="auto">
          <a:xfrm>
            <a:off x="-1433015" y="-423081"/>
            <a:ext cx="50800" cy="50800"/>
          </a:xfrm>
          <a:prstGeom prst="rect">
            <a:avLst/>
          </a:prstGeom>
          <a:noFill/>
        </p:spPr>
      </p:pic>
      <p:grpSp>
        <p:nvGrpSpPr>
          <p:cNvPr id="2" name="Group 1">
            <a:extLst>
              <a:ext uri="{FF2B5EF4-FFF2-40B4-BE49-F238E27FC236}">
                <a16:creationId xmlns:a16="http://schemas.microsoft.com/office/drawing/2014/main" id="{90831C7B-09DB-65EB-06AB-D08E0480F1D5}"/>
              </a:ext>
            </a:extLst>
          </p:cNvPr>
          <p:cNvGrpSpPr/>
          <p:nvPr/>
        </p:nvGrpSpPr>
        <p:grpSpPr>
          <a:xfrm>
            <a:off x="0" y="-18787"/>
            <a:ext cx="12192001" cy="669573"/>
            <a:chOff x="0" y="-18787"/>
            <a:chExt cx="12192001" cy="669573"/>
          </a:xfrm>
        </p:grpSpPr>
        <p:sp>
          <p:nvSpPr>
            <p:cNvPr id="3" name="Rectangle 2">
              <a:extLst>
                <a:ext uri="{FF2B5EF4-FFF2-40B4-BE49-F238E27FC236}">
                  <a16:creationId xmlns:a16="http://schemas.microsoft.com/office/drawing/2014/main" id="{584EA219-9AFD-1D8B-2EFB-104E9C647D4E}"/>
                </a:ext>
              </a:extLst>
            </p:cNvPr>
            <p:cNvSpPr/>
            <p:nvPr/>
          </p:nvSpPr>
          <p:spPr>
            <a:xfrm>
              <a:off x="0" y="0"/>
              <a:ext cx="12192000" cy="617230"/>
            </a:xfrm>
            <a:prstGeom prst="rect">
              <a:avLst/>
            </a:prstGeom>
            <a:solidFill>
              <a:srgbClr val="2646A0"/>
            </a:solidFill>
            <a:ln>
              <a:solidFill>
                <a:srgbClr val="264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black background with white text&#10;&#10;Description automatically generated with low confidence">
              <a:extLst>
                <a:ext uri="{FF2B5EF4-FFF2-40B4-BE49-F238E27FC236}">
                  <a16:creationId xmlns:a16="http://schemas.microsoft.com/office/drawing/2014/main" id="{EAB7652D-C927-B72C-58C3-C26E52243A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88245" y="-18787"/>
              <a:ext cx="2703756" cy="669573"/>
            </a:xfrm>
            <a:prstGeom prst="rect">
              <a:avLst/>
            </a:prstGeom>
          </p:spPr>
        </p:pic>
      </p:grpSp>
      <p:sp>
        <p:nvSpPr>
          <p:cNvPr id="5" name="Title 1">
            <a:extLst>
              <a:ext uri="{FF2B5EF4-FFF2-40B4-BE49-F238E27FC236}">
                <a16:creationId xmlns:a16="http://schemas.microsoft.com/office/drawing/2014/main" id="{2689B263-FBE2-F425-592D-0B5B8E7D1AE3}"/>
              </a:ext>
            </a:extLst>
          </p:cNvPr>
          <p:cNvSpPr txBox="1">
            <a:spLocks noGrp="1"/>
          </p:cNvSpPr>
          <p:nvPr>
            <p:ph type="title"/>
          </p:nvPr>
        </p:nvSpPr>
        <p:spPr>
          <a:xfrm>
            <a:off x="1124857" y="-66685"/>
            <a:ext cx="8114394" cy="65381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bg1"/>
                </a:solidFill>
                <a:effectLst>
                  <a:outerShdw blurRad="38100" dist="38100" dir="2700000" algn="tl">
                    <a:srgbClr val="000000">
                      <a:alpha val="43137"/>
                    </a:srgbClr>
                  </a:outerShdw>
                </a:effectLst>
              </a:rPr>
              <a:t>Recommendations</a:t>
            </a:r>
          </a:p>
        </p:txBody>
      </p:sp>
      <p:graphicFrame>
        <p:nvGraphicFramePr>
          <p:cNvPr id="9" name="Diagram 8">
            <a:extLst>
              <a:ext uri="{FF2B5EF4-FFF2-40B4-BE49-F238E27FC236}">
                <a16:creationId xmlns:a16="http://schemas.microsoft.com/office/drawing/2014/main" id="{5BAF2627-9887-9B21-9C54-F5DD05160096}"/>
              </a:ext>
            </a:extLst>
          </p:cNvPr>
          <p:cNvGraphicFramePr/>
          <p:nvPr>
            <p:extLst>
              <p:ext uri="{D42A27DB-BD31-4B8C-83A1-F6EECF244321}">
                <p14:modId xmlns:p14="http://schemas.microsoft.com/office/powerpoint/2010/main" val="3221792801"/>
              </p:ext>
            </p:extLst>
          </p:nvPr>
        </p:nvGraphicFramePr>
        <p:xfrm>
          <a:off x="2146300" y="1111551"/>
          <a:ext cx="8128000"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388024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IOM's official blue color in the background with a dotted world map.">
            <a:extLst>
              <a:ext uri="{FF2B5EF4-FFF2-40B4-BE49-F238E27FC236}">
                <a16:creationId xmlns:a16="http://schemas.microsoft.com/office/drawing/2014/main" id="{C96BBA46-AD53-D544-B994-CB692E364E65}"/>
              </a:ext>
              <a:ext uri="{C183D7F6-B498-43B3-948B-1728B52AA6E4}">
                <adec:decorative xmlns:adec="http://schemas.microsoft.com/office/drawing/2017/decorative" val="0"/>
              </a:ext>
            </a:extLst>
          </p:cNvPr>
          <p:cNvSpPr/>
          <p:nvPr/>
        </p:nvSpPr>
        <p:spPr>
          <a:xfrm>
            <a:off x="0" y="-1"/>
            <a:ext cx="12192000" cy="56843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pic>
        <p:nvPicPr>
          <p:cNvPr id="10" name="Picture 9">
            <a:extLst>
              <a:ext uri="{FF2B5EF4-FFF2-40B4-BE49-F238E27FC236}">
                <a16:creationId xmlns:a16="http://schemas.microsoft.com/office/drawing/2014/main" id="{3563AA73-8802-B147-A94A-E04624B8D22B}"/>
              </a:ext>
              <a:ext uri="{C183D7F6-B498-43B3-948B-1728B52AA6E4}">
                <adec:decorative xmlns:adec="http://schemas.microsoft.com/office/drawing/2017/decorative" val="1"/>
              </a:ext>
            </a:extLst>
          </p:cNvPr>
          <p:cNvPicPr>
            <a:picLocks noChangeAspect="1"/>
          </p:cNvPicPr>
          <p:nvPr/>
        </p:nvPicPr>
        <p:blipFill>
          <a:blip r:embed="rId3">
            <a:alphaModFix amt="10000"/>
          </a:blip>
          <a:stretch>
            <a:fillRect/>
          </a:stretch>
        </p:blipFill>
        <p:spPr>
          <a:xfrm>
            <a:off x="1883121" y="556249"/>
            <a:ext cx="7849515" cy="4840072"/>
          </a:xfrm>
          <a:prstGeom prst="rect">
            <a:avLst/>
          </a:prstGeom>
        </p:spPr>
      </p:pic>
      <p:sp>
        <p:nvSpPr>
          <p:cNvPr id="2" name="TextBox 1">
            <a:extLst>
              <a:ext uri="{FF2B5EF4-FFF2-40B4-BE49-F238E27FC236}">
                <a16:creationId xmlns:a16="http://schemas.microsoft.com/office/drawing/2014/main" id="{7BEB2873-BD22-E665-E0AC-144285151894}"/>
              </a:ext>
            </a:extLst>
          </p:cNvPr>
          <p:cNvSpPr txBox="1"/>
          <p:nvPr/>
        </p:nvSpPr>
        <p:spPr>
          <a:xfrm>
            <a:off x="2842846" y="2519014"/>
            <a:ext cx="7237433" cy="646331"/>
          </a:xfrm>
          <a:prstGeom prst="rect">
            <a:avLst/>
          </a:prstGeom>
          <a:noFill/>
        </p:spPr>
        <p:txBody>
          <a:bodyPr wrap="square" rtlCol="0">
            <a:spAutoFit/>
          </a:bodyPr>
          <a:lstStyle/>
          <a:p>
            <a:r>
              <a:rPr lang="en-AU" sz="3600" dirty="0">
                <a:solidFill>
                  <a:schemeClr val="bg1"/>
                </a:solidFill>
                <a:latin typeface="Aptos" panose="020B0004020202020204" pitchFamily="34" charset="0"/>
              </a:rPr>
              <a:t>Thank you.  Questions welcome.</a:t>
            </a:r>
          </a:p>
        </p:txBody>
      </p:sp>
    </p:spTree>
    <p:extLst>
      <p:ext uri="{BB962C8B-B14F-4D97-AF65-F5344CB8AC3E}">
        <p14:creationId xmlns:p14="http://schemas.microsoft.com/office/powerpoint/2010/main" val="3589838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8EF"/>
        </a:solidFill>
        <a:effectLst/>
      </p:bgPr>
    </p:bg>
    <p:spTree>
      <p:nvGrpSpPr>
        <p:cNvPr id="1" name="">
          <a:extLst>
            <a:ext uri="{FF2B5EF4-FFF2-40B4-BE49-F238E27FC236}">
              <a16:creationId xmlns:a16="http://schemas.microsoft.com/office/drawing/2014/main" id="{418B7D9A-58C5-3EEB-718D-5AD20304BC2C}"/>
            </a:ext>
          </a:extLst>
        </p:cNvPr>
        <p:cNvGrpSpPr/>
        <p:nvPr/>
      </p:nvGrpSpPr>
      <p:grpSpPr>
        <a:xfrm>
          <a:off x="0" y="0"/>
          <a:ext cx="0" cy="0"/>
          <a:chOff x="0" y="0"/>
          <a:chExt cx="0" cy="0"/>
        </a:xfrm>
      </p:grpSpPr>
      <p:pic>
        <p:nvPicPr>
          <p:cNvPr id="2097154" name="Picture 5" descr="page1image3738240">
            <a:extLst>
              <a:ext uri="{FF2B5EF4-FFF2-40B4-BE49-F238E27FC236}">
                <a16:creationId xmlns:a16="http://schemas.microsoft.com/office/drawing/2014/main" id="{89F8C794-1F36-5E15-24C5-F4CF06E5A2B6}"/>
              </a:ext>
            </a:extLst>
          </p:cNvPr>
          <p:cNvPicPr>
            <a:picLocks noChangeAspect="1" noChangeArrowheads="1"/>
          </p:cNvPicPr>
          <p:nvPr/>
        </p:nvPicPr>
        <p:blipFill>
          <a:blip r:embed="rId3"/>
          <a:srcRect/>
          <a:stretch>
            <a:fillRect/>
          </a:stretch>
        </p:blipFill>
        <p:spPr bwMode="auto">
          <a:xfrm>
            <a:off x="0" y="0"/>
            <a:ext cx="12700" cy="12700"/>
          </a:xfrm>
          <a:prstGeom prst="rect">
            <a:avLst/>
          </a:prstGeom>
          <a:noFill/>
        </p:spPr>
      </p:pic>
      <p:pic>
        <p:nvPicPr>
          <p:cNvPr id="2097155" name="Picture 8" descr="page1image3738864">
            <a:extLst>
              <a:ext uri="{FF2B5EF4-FFF2-40B4-BE49-F238E27FC236}">
                <a16:creationId xmlns:a16="http://schemas.microsoft.com/office/drawing/2014/main" id="{42123C1D-41BB-0D24-5CCB-C888079E8B5A}"/>
              </a:ext>
            </a:extLst>
          </p:cNvPr>
          <p:cNvPicPr>
            <a:picLocks noChangeAspect="1" noChangeArrowheads="1"/>
          </p:cNvPicPr>
          <p:nvPr/>
        </p:nvPicPr>
        <p:blipFill>
          <a:blip r:embed="rId4"/>
          <a:srcRect/>
          <a:stretch>
            <a:fillRect/>
          </a:stretch>
        </p:blipFill>
        <p:spPr bwMode="auto">
          <a:xfrm>
            <a:off x="-1433015" y="-423081"/>
            <a:ext cx="50800" cy="50800"/>
          </a:xfrm>
          <a:prstGeom prst="rect">
            <a:avLst/>
          </a:prstGeom>
          <a:noFill/>
        </p:spPr>
      </p:pic>
      <p:grpSp>
        <p:nvGrpSpPr>
          <p:cNvPr id="2" name="Group 1">
            <a:extLst>
              <a:ext uri="{FF2B5EF4-FFF2-40B4-BE49-F238E27FC236}">
                <a16:creationId xmlns:a16="http://schemas.microsoft.com/office/drawing/2014/main" id="{1C45AF68-9C5B-DB19-A625-3F611762A56F}"/>
              </a:ext>
            </a:extLst>
          </p:cNvPr>
          <p:cNvGrpSpPr/>
          <p:nvPr/>
        </p:nvGrpSpPr>
        <p:grpSpPr>
          <a:xfrm>
            <a:off x="0" y="-18787"/>
            <a:ext cx="12192001" cy="669573"/>
            <a:chOff x="0" y="-18787"/>
            <a:chExt cx="12192001" cy="669573"/>
          </a:xfrm>
        </p:grpSpPr>
        <p:sp>
          <p:nvSpPr>
            <p:cNvPr id="3" name="Rectangle 2">
              <a:extLst>
                <a:ext uri="{FF2B5EF4-FFF2-40B4-BE49-F238E27FC236}">
                  <a16:creationId xmlns:a16="http://schemas.microsoft.com/office/drawing/2014/main" id="{F7C32C6D-4BCB-2E2A-CCBB-7A4F5DA25D01}"/>
                </a:ext>
              </a:extLst>
            </p:cNvPr>
            <p:cNvSpPr/>
            <p:nvPr/>
          </p:nvSpPr>
          <p:spPr>
            <a:xfrm>
              <a:off x="0" y="0"/>
              <a:ext cx="12192000" cy="617230"/>
            </a:xfrm>
            <a:prstGeom prst="rect">
              <a:avLst/>
            </a:prstGeom>
            <a:solidFill>
              <a:srgbClr val="2646A0"/>
            </a:solidFill>
            <a:ln>
              <a:solidFill>
                <a:srgbClr val="264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black background with white text&#10;&#10;Description automatically generated with low confidence">
              <a:extLst>
                <a:ext uri="{FF2B5EF4-FFF2-40B4-BE49-F238E27FC236}">
                  <a16:creationId xmlns:a16="http://schemas.microsoft.com/office/drawing/2014/main" id="{991913B7-9DDC-1613-F7D7-241649C59A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88245" y="-18787"/>
              <a:ext cx="2703756" cy="669573"/>
            </a:xfrm>
            <a:prstGeom prst="rect">
              <a:avLst/>
            </a:prstGeom>
          </p:spPr>
        </p:pic>
      </p:grpSp>
      <p:sp>
        <p:nvSpPr>
          <p:cNvPr id="5" name="Title 1">
            <a:extLst>
              <a:ext uri="{FF2B5EF4-FFF2-40B4-BE49-F238E27FC236}">
                <a16:creationId xmlns:a16="http://schemas.microsoft.com/office/drawing/2014/main" id="{BEE226D1-FFB6-177B-3FEF-C9E46302D2FC}"/>
              </a:ext>
            </a:extLst>
          </p:cNvPr>
          <p:cNvSpPr txBox="1">
            <a:spLocks noGrp="1"/>
          </p:cNvSpPr>
          <p:nvPr>
            <p:ph type="title"/>
          </p:nvPr>
        </p:nvSpPr>
        <p:spPr>
          <a:xfrm>
            <a:off x="1447800" y="-66685"/>
            <a:ext cx="9181078" cy="65381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bg1"/>
                </a:solidFill>
                <a:effectLst>
                  <a:outerShdw blurRad="38100" dist="38100" dir="2700000" algn="tl">
                    <a:srgbClr val="000000">
                      <a:alpha val="43137"/>
                    </a:srgbClr>
                  </a:outerShdw>
                </a:effectLst>
              </a:rPr>
              <a:t>Introduction</a:t>
            </a:r>
          </a:p>
        </p:txBody>
      </p:sp>
      <p:pic>
        <p:nvPicPr>
          <p:cNvPr id="10" name="Picture 9">
            <a:extLst>
              <a:ext uri="{FF2B5EF4-FFF2-40B4-BE49-F238E27FC236}">
                <a16:creationId xmlns:a16="http://schemas.microsoft.com/office/drawing/2014/main" id="{8493F287-BC00-6FE6-CE76-BFA60AE4C086}"/>
              </a:ext>
            </a:extLst>
          </p:cNvPr>
          <p:cNvPicPr>
            <a:picLocks noChangeAspect="1"/>
          </p:cNvPicPr>
          <p:nvPr/>
        </p:nvPicPr>
        <p:blipFill>
          <a:blip r:embed="rId6"/>
          <a:stretch>
            <a:fillRect/>
          </a:stretch>
        </p:blipFill>
        <p:spPr>
          <a:xfrm>
            <a:off x="791363" y="636017"/>
            <a:ext cx="1915362" cy="1757502"/>
          </a:xfrm>
          <a:prstGeom prst="rect">
            <a:avLst/>
          </a:prstGeom>
        </p:spPr>
      </p:pic>
      <p:pic>
        <p:nvPicPr>
          <p:cNvPr id="12" name="Picture 11">
            <a:extLst>
              <a:ext uri="{FF2B5EF4-FFF2-40B4-BE49-F238E27FC236}">
                <a16:creationId xmlns:a16="http://schemas.microsoft.com/office/drawing/2014/main" id="{8EBF42DB-7E0F-D74D-A8E0-75B150BDB2A7}"/>
              </a:ext>
            </a:extLst>
          </p:cNvPr>
          <p:cNvPicPr>
            <a:picLocks noChangeAspect="1"/>
          </p:cNvPicPr>
          <p:nvPr/>
        </p:nvPicPr>
        <p:blipFill>
          <a:blip r:embed="rId7"/>
          <a:stretch>
            <a:fillRect/>
          </a:stretch>
        </p:blipFill>
        <p:spPr>
          <a:xfrm>
            <a:off x="8578006" y="3952147"/>
            <a:ext cx="3396280" cy="2271913"/>
          </a:xfrm>
          <a:prstGeom prst="rect">
            <a:avLst/>
          </a:prstGeom>
        </p:spPr>
      </p:pic>
      <p:pic>
        <p:nvPicPr>
          <p:cNvPr id="14" name="Picture 13">
            <a:extLst>
              <a:ext uri="{FF2B5EF4-FFF2-40B4-BE49-F238E27FC236}">
                <a16:creationId xmlns:a16="http://schemas.microsoft.com/office/drawing/2014/main" id="{099DA07F-50A1-F4D8-AC86-4A62B4DBA87B}"/>
              </a:ext>
            </a:extLst>
          </p:cNvPr>
          <p:cNvPicPr>
            <a:picLocks noChangeAspect="1"/>
          </p:cNvPicPr>
          <p:nvPr/>
        </p:nvPicPr>
        <p:blipFill>
          <a:blip r:embed="rId8"/>
          <a:stretch>
            <a:fillRect/>
          </a:stretch>
        </p:blipFill>
        <p:spPr>
          <a:xfrm>
            <a:off x="3012207" y="712217"/>
            <a:ext cx="6346068" cy="1152169"/>
          </a:xfrm>
          <a:prstGeom prst="rect">
            <a:avLst/>
          </a:prstGeom>
        </p:spPr>
      </p:pic>
      <p:pic>
        <p:nvPicPr>
          <p:cNvPr id="16" name="Picture 15">
            <a:extLst>
              <a:ext uri="{FF2B5EF4-FFF2-40B4-BE49-F238E27FC236}">
                <a16:creationId xmlns:a16="http://schemas.microsoft.com/office/drawing/2014/main" id="{29CBF5B6-EEA1-6412-7349-A268170E3195}"/>
              </a:ext>
            </a:extLst>
          </p:cNvPr>
          <p:cNvPicPr>
            <a:picLocks noChangeAspect="1"/>
          </p:cNvPicPr>
          <p:nvPr/>
        </p:nvPicPr>
        <p:blipFill>
          <a:blip r:embed="rId9"/>
          <a:stretch>
            <a:fillRect/>
          </a:stretch>
        </p:blipFill>
        <p:spPr>
          <a:xfrm>
            <a:off x="4545715" y="2073103"/>
            <a:ext cx="3279051" cy="1349097"/>
          </a:xfrm>
          <a:prstGeom prst="rect">
            <a:avLst/>
          </a:prstGeom>
        </p:spPr>
      </p:pic>
      <p:pic>
        <p:nvPicPr>
          <p:cNvPr id="18" name="Picture 17">
            <a:extLst>
              <a:ext uri="{FF2B5EF4-FFF2-40B4-BE49-F238E27FC236}">
                <a16:creationId xmlns:a16="http://schemas.microsoft.com/office/drawing/2014/main" id="{BC9B172B-B9CB-D9DE-C0CD-B5E3D9468C01}"/>
              </a:ext>
            </a:extLst>
          </p:cNvPr>
          <p:cNvPicPr>
            <a:picLocks noChangeAspect="1"/>
          </p:cNvPicPr>
          <p:nvPr/>
        </p:nvPicPr>
        <p:blipFill>
          <a:blip r:embed="rId10"/>
          <a:stretch>
            <a:fillRect/>
          </a:stretch>
        </p:blipFill>
        <p:spPr>
          <a:xfrm>
            <a:off x="5005891" y="3586449"/>
            <a:ext cx="2246577" cy="1920152"/>
          </a:xfrm>
          <a:prstGeom prst="rect">
            <a:avLst/>
          </a:prstGeom>
        </p:spPr>
      </p:pic>
      <p:pic>
        <p:nvPicPr>
          <p:cNvPr id="20" name="Picture 19">
            <a:extLst>
              <a:ext uri="{FF2B5EF4-FFF2-40B4-BE49-F238E27FC236}">
                <a16:creationId xmlns:a16="http://schemas.microsoft.com/office/drawing/2014/main" id="{6525EB7A-8AB0-1F79-9F42-889EABF59275}"/>
              </a:ext>
            </a:extLst>
          </p:cNvPr>
          <p:cNvPicPr>
            <a:picLocks noChangeAspect="1"/>
          </p:cNvPicPr>
          <p:nvPr/>
        </p:nvPicPr>
        <p:blipFill>
          <a:blip r:embed="rId11"/>
          <a:stretch>
            <a:fillRect/>
          </a:stretch>
        </p:blipFill>
        <p:spPr>
          <a:xfrm>
            <a:off x="4203700" y="5670850"/>
            <a:ext cx="3969806" cy="996824"/>
          </a:xfrm>
          <a:prstGeom prst="rect">
            <a:avLst/>
          </a:prstGeom>
        </p:spPr>
      </p:pic>
      <p:pic>
        <p:nvPicPr>
          <p:cNvPr id="22" name="Picture 21">
            <a:extLst>
              <a:ext uri="{FF2B5EF4-FFF2-40B4-BE49-F238E27FC236}">
                <a16:creationId xmlns:a16="http://schemas.microsoft.com/office/drawing/2014/main" id="{19E7CB02-D476-F8CE-4ED1-02EB2D2562BB}"/>
              </a:ext>
            </a:extLst>
          </p:cNvPr>
          <p:cNvPicPr>
            <a:picLocks noChangeAspect="1"/>
          </p:cNvPicPr>
          <p:nvPr/>
        </p:nvPicPr>
        <p:blipFill>
          <a:blip r:embed="rId12"/>
          <a:stretch>
            <a:fillRect/>
          </a:stretch>
        </p:blipFill>
        <p:spPr>
          <a:xfrm>
            <a:off x="10165694" y="742630"/>
            <a:ext cx="1808592" cy="1757502"/>
          </a:xfrm>
          <a:prstGeom prst="rect">
            <a:avLst/>
          </a:prstGeom>
        </p:spPr>
      </p:pic>
      <p:pic>
        <p:nvPicPr>
          <p:cNvPr id="28" name="Picture 27">
            <a:extLst>
              <a:ext uri="{FF2B5EF4-FFF2-40B4-BE49-F238E27FC236}">
                <a16:creationId xmlns:a16="http://schemas.microsoft.com/office/drawing/2014/main" id="{DC11BF37-D671-B8CB-824E-B3CB3A2F41F9}"/>
              </a:ext>
            </a:extLst>
          </p:cNvPr>
          <p:cNvPicPr>
            <a:picLocks noChangeAspect="1"/>
          </p:cNvPicPr>
          <p:nvPr/>
        </p:nvPicPr>
        <p:blipFill>
          <a:blip r:embed="rId13"/>
          <a:stretch>
            <a:fillRect/>
          </a:stretch>
        </p:blipFill>
        <p:spPr>
          <a:xfrm>
            <a:off x="1532253" y="3165146"/>
            <a:ext cx="1606954" cy="3056837"/>
          </a:xfrm>
          <a:prstGeom prst="rect">
            <a:avLst/>
          </a:prstGeom>
        </p:spPr>
      </p:pic>
      <p:sp>
        <p:nvSpPr>
          <p:cNvPr id="29" name="Rectangle: Rounded Corners 28">
            <a:extLst>
              <a:ext uri="{FF2B5EF4-FFF2-40B4-BE49-F238E27FC236}">
                <a16:creationId xmlns:a16="http://schemas.microsoft.com/office/drawing/2014/main" id="{560FFC50-50D8-C9D5-C5CE-9E306A690D61}"/>
              </a:ext>
            </a:extLst>
          </p:cNvPr>
          <p:cNvSpPr/>
          <p:nvPr/>
        </p:nvSpPr>
        <p:spPr>
          <a:xfrm>
            <a:off x="10528300" y="5670850"/>
            <a:ext cx="1219200" cy="422138"/>
          </a:xfrm>
          <a:prstGeom prst="roundRect">
            <a:avLst/>
          </a:prstGeom>
          <a:solidFill>
            <a:srgbClr val="FBF8EF"/>
          </a:solidFill>
          <a:ln>
            <a:solidFill>
              <a:srgbClr val="FBF8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236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E22B5-39CF-4513-3439-A632B8C8CE10}"/>
            </a:ext>
          </a:extLst>
        </p:cNvPr>
        <p:cNvGrpSpPr/>
        <p:nvPr/>
      </p:nvGrpSpPr>
      <p:grpSpPr>
        <a:xfrm>
          <a:off x="0" y="0"/>
          <a:ext cx="0" cy="0"/>
          <a:chOff x="0" y="0"/>
          <a:chExt cx="0" cy="0"/>
        </a:xfrm>
      </p:grpSpPr>
      <p:pic>
        <p:nvPicPr>
          <p:cNvPr id="2097154" name="Picture 5" descr="page1image3738240">
            <a:extLst>
              <a:ext uri="{FF2B5EF4-FFF2-40B4-BE49-F238E27FC236}">
                <a16:creationId xmlns:a16="http://schemas.microsoft.com/office/drawing/2014/main" id="{6A362BE9-6CBE-8D5B-BD0C-3B1F4B377BF6}"/>
              </a:ext>
            </a:extLst>
          </p:cNvPr>
          <p:cNvPicPr>
            <a:picLocks noChangeAspect="1" noChangeArrowheads="1"/>
          </p:cNvPicPr>
          <p:nvPr/>
        </p:nvPicPr>
        <p:blipFill>
          <a:blip r:embed="rId3"/>
          <a:srcRect/>
          <a:stretch>
            <a:fillRect/>
          </a:stretch>
        </p:blipFill>
        <p:spPr bwMode="auto">
          <a:xfrm>
            <a:off x="0" y="0"/>
            <a:ext cx="12700" cy="12700"/>
          </a:xfrm>
          <a:prstGeom prst="rect">
            <a:avLst/>
          </a:prstGeom>
          <a:noFill/>
        </p:spPr>
      </p:pic>
      <p:pic>
        <p:nvPicPr>
          <p:cNvPr id="2097155" name="Picture 8" descr="page1image3738864">
            <a:extLst>
              <a:ext uri="{FF2B5EF4-FFF2-40B4-BE49-F238E27FC236}">
                <a16:creationId xmlns:a16="http://schemas.microsoft.com/office/drawing/2014/main" id="{E36E047B-BFAB-3DB0-069D-DC318920DA2D}"/>
              </a:ext>
            </a:extLst>
          </p:cNvPr>
          <p:cNvPicPr>
            <a:picLocks noChangeAspect="1" noChangeArrowheads="1"/>
          </p:cNvPicPr>
          <p:nvPr/>
        </p:nvPicPr>
        <p:blipFill>
          <a:blip r:embed="rId4"/>
          <a:srcRect/>
          <a:stretch>
            <a:fillRect/>
          </a:stretch>
        </p:blipFill>
        <p:spPr bwMode="auto">
          <a:xfrm>
            <a:off x="-1433015" y="-423081"/>
            <a:ext cx="50800" cy="50800"/>
          </a:xfrm>
          <a:prstGeom prst="rect">
            <a:avLst/>
          </a:prstGeom>
          <a:noFill/>
        </p:spPr>
      </p:pic>
      <p:sp>
        <p:nvSpPr>
          <p:cNvPr id="8" name="Espace réservé du texte 2">
            <a:extLst>
              <a:ext uri="{FF2B5EF4-FFF2-40B4-BE49-F238E27FC236}">
                <a16:creationId xmlns:a16="http://schemas.microsoft.com/office/drawing/2014/main" id="{173ED680-83EF-692D-A936-95F00326E1F2}"/>
              </a:ext>
            </a:extLst>
          </p:cNvPr>
          <p:cNvSpPr>
            <a:spLocks noGrp="1"/>
          </p:cNvSpPr>
          <p:nvPr>
            <p:ph type="body" idx="1"/>
          </p:nvPr>
        </p:nvSpPr>
        <p:spPr>
          <a:xfrm>
            <a:off x="285750" y="1196626"/>
            <a:ext cx="11620500" cy="5318474"/>
          </a:xfrm>
        </p:spPr>
        <p:txBody>
          <a:bodyPr vert="horz" lIns="91440" tIns="45720" rIns="91440" bIns="45720" rtlCol="0" anchor="t">
            <a:noAutofit/>
          </a:bodyPr>
          <a:lstStyle/>
          <a:p>
            <a:r>
              <a:rPr lang="en-AU" sz="2600" dirty="0"/>
              <a:t>The </a:t>
            </a:r>
            <a:r>
              <a:rPr lang="en-AU" sz="2600" b="1" dirty="0"/>
              <a:t>policy goal</a:t>
            </a:r>
            <a:r>
              <a:rPr lang="en-AU" sz="2600" dirty="0"/>
              <a:t> is to support the development of climate-smart, gender-responsive policies that enhance bilateral cooperation.</a:t>
            </a:r>
          </a:p>
          <a:p>
            <a:r>
              <a:rPr lang="en-AU" sz="2600" dirty="0"/>
              <a:t> </a:t>
            </a:r>
          </a:p>
          <a:p>
            <a:pPr algn="ctr"/>
            <a:r>
              <a:rPr lang="en-AU" sz="2600" b="1" dirty="0"/>
              <a:t>Objectives of the project</a:t>
            </a:r>
            <a:r>
              <a:rPr lang="en-AU" sz="2600" dirty="0"/>
              <a:t> </a:t>
            </a:r>
            <a:endParaRPr lang="en-AU" sz="800" dirty="0"/>
          </a:p>
          <a:p>
            <a:pPr>
              <a:spcBef>
                <a:spcPts val="400"/>
              </a:spcBef>
            </a:pPr>
            <a:r>
              <a:rPr lang="en-AU" sz="800" dirty="0"/>
              <a:t> </a:t>
            </a:r>
          </a:p>
          <a:p>
            <a:pPr marL="514350" lvl="0" indent="-514350">
              <a:buAutoNum type="arabicPeriod"/>
            </a:pPr>
            <a:r>
              <a:rPr lang="en-AU" sz="2600" b="1" dirty="0"/>
              <a:t>Assess the impacts of climate change on women’s livelihoods</a:t>
            </a:r>
            <a:r>
              <a:rPr lang="en-AU" sz="2600" dirty="0"/>
              <a:t> in Bangladesh, Nepal, and Sri Lanka;</a:t>
            </a:r>
          </a:p>
          <a:p>
            <a:pPr marL="514350" lvl="0" indent="-514350">
              <a:buAutoNum type="arabicPeriod"/>
            </a:pPr>
            <a:r>
              <a:rPr lang="en-AU" sz="2600" b="1" dirty="0"/>
              <a:t>Explore how skills mobility partnerships could increase employment </a:t>
            </a:r>
            <a:r>
              <a:rPr lang="en-AU" sz="2600" dirty="0"/>
              <a:t>of women migrant workers in emerging or high-demand sectors in the GCC sub-region;</a:t>
            </a:r>
          </a:p>
          <a:p>
            <a:pPr marL="514350" lvl="0" indent="-514350">
              <a:buAutoNum type="arabicPeriod"/>
            </a:pPr>
            <a:r>
              <a:rPr lang="en-AU" sz="2600" b="1" dirty="0"/>
              <a:t>Identify case studies </a:t>
            </a:r>
            <a:r>
              <a:rPr lang="en-AU" sz="2600" dirty="0"/>
              <a:t>that offer practical guidance and insights; and</a:t>
            </a:r>
          </a:p>
          <a:p>
            <a:pPr marL="514350" lvl="0" indent="-514350">
              <a:buAutoNum type="arabicPeriod"/>
            </a:pPr>
            <a:r>
              <a:rPr lang="en-AU" sz="2600" b="1" dirty="0"/>
              <a:t>Recommend policy interventions</a:t>
            </a:r>
            <a:r>
              <a:rPr lang="en-AU" sz="2600" dirty="0"/>
              <a:t> to support women’s economic resilience and well-governed labour mobility in the face of climate change.</a:t>
            </a:r>
          </a:p>
          <a:p>
            <a:pPr algn="just">
              <a:lnSpc>
                <a:spcPct val="108000"/>
              </a:lnSpc>
              <a:spcBef>
                <a:spcPts val="1200"/>
              </a:spcBef>
              <a:spcAft>
                <a:spcPts val="1200"/>
              </a:spcAft>
              <a:buSzPct val="90000"/>
            </a:pPr>
            <a:endParaRPr lang="en-AU" sz="2600" dirty="0">
              <a:solidFill>
                <a:srgbClr val="211D1E"/>
              </a:solidFill>
              <a:latin typeface="Calibri"/>
              <a:cs typeface="Times New Roman"/>
            </a:endParaRPr>
          </a:p>
        </p:txBody>
      </p:sp>
      <p:grpSp>
        <p:nvGrpSpPr>
          <p:cNvPr id="2" name="Group 1">
            <a:extLst>
              <a:ext uri="{FF2B5EF4-FFF2-40B4-BE49-F238E27FC236}">
                <a16:creationId xmlns:a16="http://schemas.microsoft.com/office/drawing/2014/main" id="{E60EA7F8-EBE9-A59D-9D20-820B37417970}"/>
              </a:ext>
            </a:extLst>
          </p:cNvPr>
          <p:cNvGrpSpPr/>
          <p:nvPr/>
        </p:nvGrpSpPr>
        <p:grpSpPr>
          <a:xfrm>
            <a:off x="0" y="-18787"/>
            <a:ext cx="12192001" cy="669573"/>
            <a:chOff x="0" y="-18787"/>
            <a:chExt cx="12192001" cy="669573"/>
          </a:xfrm>
        </p:grpSpPr>
        <p:sp>
          <p:nvSpPr>
            <p:cNvPr id="3" name="Rectangle 2">
              <a:extLst>
                <a:ext uri="{FF2B5EF4-FFF2-40B4-BE49-F238E27FC236}">
                  <a16:creationId xmlns:a16="http://schemas.microsoft.com/office/drawing/2014/main" id="{0DEE9AF5-2B6B-E353-90BC-9B54A2495360}"/>
                </a:ext>
              </a:extLst>
            </p:cNvPr>
            <p:cNvSpPr/>
            <p:nvPr/>
          </p:nvSpPr>
          <p:spPr>
            <a:xfrm>
              <a:off x="0" y="0"/>
              <a:ext cx="12192000" cy="617230"/>
            </a:xfrm>
            <a:prstGeom prst="rect">
              <a:avLst/>
            </a:prstGeom>
            <a:solidFill>
              <a:srgbClr val="2646A0"/>
            </a:solidFill>
            <a:ln>
              <a:solidFill>
                <a:srgbClr val="264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black background with white text&#10;&#10;Description automatically generated with low confidence">
              <a:extLst>
                <a:ext uri="{FF2B5EF4-FFF2-40B4-BE49-F238E27FC236}">
                  <a16:creationId xmlns:a16="http://schemas.microsoft.com/office/drawing/2014/main" id="{33ADCC5B-8EB2-DC6C-31B6-A58E8582DC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88245" y="-18787"/>
              <a:ext cx="2703756" cy="669573"/>
            </a:xfrm>
            <a:prstGeom prst="rect">
              <a:avLst/>
            </a:prstGeom>
          </p:spPr>
        </p:pic>
      </p:grpSp>
      <p:sp>
        <p:nvSpPr>
          <p:cNvPr id="5" name="Title 1">
            <a:extLst>
              <a:ext uri="{FF2B5EF4-FFF2-40B4-BE49-F238E27FC236}">
                <a16:creationId xmlns:a16="http://schemas.microsoft.com/office/drawing/2014/main" id="{797670D3-CC27-39B5-0454-7930A689B39A}"/>
              </a:ext>
            </a:extLst>
          </p:cNvPr>
          <p:cNvSpPr txBox="1">
            <a:spLocks noGrp="1"/>
          </p:cNvSpPr>
          <p:nvPr>
            <p:ph type="title"/>
          </p:nvPr>
        </p:nvSpPr>
        <p:spPr>
          <a:xfrm>
            <a:off x="113278" y="-66685"/>
            <a:ext cx="10515600" cy="65381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bg1"/>
                </a:solidFill>
                <a:effectLst>
                  <a:outerShdw blurRad="38100" dist="38100" dir="2700000" algn="tl">
                    <a:srgbClr val="000000">
                      <a:alpha val="43137"/>
                    </a:srgbClr>
                  </a:outerShdw>
                </a:effectLst>
              </a:rPr>
              <a:t>Research objectives</a:t>
            </a:r>
          </a:p>
        </p:txBody>
      </p:sp>
    </p:spTree>
    <p:extLst>
      <p:ext uri="{BB962C8B-B14F-4D97-AF65-F5344CB8AC3E}">
        <p14:creationId xmlns:p14="http://schemas.microsoft.com/office/powerpoint/2010/main" val="2501464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83E72-8529-8E16-73D6-BC76FF1D7C12}"/>
            </a:ext>
          </a:extLst>
        </p:cNvPr>
        <p:cNvGrpSpPr/>
        <p:nvPr/>
      </p:nvGrpSpPr>
      <p:grpSpPr>
        <a:xfrm>
          <a:off x="0" y="0"/>
          <a:ext cx="0" cy="0"/>
          <a:chOff x="0" y="0"/>
          <a:chExt cx="0" cy="0"/>
        </a:xfrm>
      </p:grpSpPr>
      <p:pic>
        <p:nvPicPr>
          <p:cNvPr id="2097154" name="Picture 5" descr="page1image3738240">
            <a:extLst>
              <a:ext uri="{FF2B5EF4-FFF2-40B4-BE49-F238E27FC236}">
                <a16:creationId xmlns:a16="http://schemas.microsoft.com/office/drawing/2014/main" id="{38849A09-286D-AF0F-3112-50CCAF3CA4B5}"/>
              </a:ext>
            </a:extLst>
          </p:cNvPr>
          <p:cNvPicPr>
            <a:picLocks noChangeAspect="1" noChangeArrowheads="1"/>
          </p:cNvPicPr>
          <p:nvPr/>
        </p:nvPicPr>
        <p:blipFill>
          <a:blip r:embed="rId3"/>
          <a:srcRect/>
          <a:stretch>
            <a:fillRect/>
          </a:stretch>
        </p:blipFill>
        <p:spPr bwMode="auto">
          <a:xfrm>
            <a:off x="0" y="0"/>
            <a:ext cx="12700" cy="12700"/>
          </a:xfrm>
          <a:prstGeom prst="rect">
            <a:avLst/>
          </a:prstGeom>
          <a:noFill/>
        </p:spPr>
      </p:pic>
      <p:pic>
        <p:nvPicPr>
          <p:cNvPr id="2097155" name="Picture 8" descr="page1image3738864">
            <a:extLst>
              <a:ext uri="{FF2B5EF4-FFF2-40B4-BE49-F238E27FC236}">
                <a16:creationId xmlns:a16="http://schemas.microsoft.com/office/drawing/2014/main" id="{BCBC65FC-0435-C7C1-69B3-17E3787DC15D}"/>
              </a:ext>
            </a:extLst>
          </p:cNvPr>
          <p:cNvPicPr>
            <a:picLocks noChangeAspect="1" noChangeArrowheads="1"/>
          </p:cNvPicPr>
          <p:nvPr/>
        </p:nvPicPr>
        <p:blipFill>
          <a:blip r:embed="rId4"/>
          <a:srcRect/>
          <a:stretch>
            <a:fillRect/>
          </a:stretch>
        </p:blipFill>
        <p:spPr bwMode="auto">
          <a:xfrm>
            <a:off x="-1433015" y="-423081"/>
            <a:ext cx="50800" cy="50800"/>
          </a:xfrm>
          <a:prstGeom prst="rect">
            <a:avLst/>
          </a:prstGeom>
          <a:noFill/>
        </p:spPr>
      </p:pic>
      <p:grpSp>
        <p:nvGrpSpPr>
          <p:cNvPr id="2" name="Group 1">
            <a:extLst>
              <a:ext uri="{FF2B5EF4-FFF2-40B4-BE49-F238E27FC236}">
                <a16:creationId xmlns:a16="http://schemas.microsoft.com/office/drawing/2014/main" id="{92D84898-6D4A-47BE-7303-8148C56733F8}"/>
              </a:ext>
            </a:extLst>
          </p:cNvPr>
          <p:cNvGrpSpPr/>
          <p:nvPr/>
        </p:nvGrpSpPr>
        <p:grpSpPr>
          <a:xfrm>
            <a:off x="0" y="-18787"/>
            <a:ext cx="12192001" cy="669573"/>
            <a:chOff x="0" y="-18787"/>
            <a:chExt cx="12192001" cy="669573"/>
          </a:xfrm>
        </p:grpSpPr>
        <p:sp>
          <p:nvSpPr>
            <p:cNvPr id="3" name="Rectangle 2">
              <a:extLst>
                <a:ext uri="{FF2B5EF4-FFF2-40B4-BE49-F238E27FC236}">
                  <a16:creationId xmlns:a16="http://schemas.microsoft.com/office/drawing/2014/main" id="{4BA0A638-CABD-0F41-90BD-55803EDC9AC7}"/>
                </a:ext>
              </a:extLst>
            </p:cNvPr>
            <p:cNvSpPr/>
            <p:nvPr/>
          </p:nvSpPr>
          <p:spPr>
            <a:xfrm>
              <a:off x="0" y="0"/>
              <a:ext cx="12192000" cy="617230"/>
            </a:xfrm>
            <a:prstGeom prst="rect">
              <a:avLst/>
            </a:prstGeom>
            <a:solidFill>
              <a:srgbClr val="2646A0"/>
            </a:solidFill>
            <a:ln>
              <a:solidFill>
                <a:srgbClr val="264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black background with white text&#10;&#10;Description automatically generated with low confidence">
              <a:extLst>
                <a:ext uri="{FF2B5EF4-FFF2-40B4-BE49-F238E27FC236}">
                  <a16:creationId xmlns:a16="http://schemas.microsoft.com/office/drawing/2014/main" id="{655F2CEE-7229-C8AF-3A61-993D37C8D1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88245" y="-18787"/>
              <a:ext cx="2703756" cy="669573"/>
            </a:xfrm>
            <a:prstGeom prst="rect">
              <a:avLst/>
            </a:prstGeom>
          </p:spPr>
        </p:pic>
      </p:grpSp>
      <p:sp>
        <p:nvSpPr>
          <p:cNvPr id="5" name="Title 1">
            <a:extLst>
              <a:ext uri="{FF2B5EF4-FFF2-40B4-BE49-F238E27FC236}">
                <a16:creationId xmlns:a16="http://schemas.microsoft.com/office/drawing/2014/main" id="{FB8F487B-213E-BDA5-B4E2-ADC9A7098D16}"/>
              </a:ext>
            </a:extLst>
          </p:cNvPr>
          <p:cNvSpPr txBox="1">
            <a:spLocks noGrp="1"/>
          </p:cNvSpPr>
          <p:nvPr>
            <p:ph type="title"/>
          </p:nvPr>
        </p:nvSpPr>
        <p:spPr>
          <a:xfrm>
            <a:off x="113278" y="-66685"/>
            <a:ext cx="10515600" cy="65381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bg1"/>
                </a:solidFill>
                <a:effectLst>
                  <a:outerShdw blurRad="38100" dist="38100" dir="2700000" algn="tl">
                    <a:srgbClr val="000000">
                      <a:alpha val="43137"/>
                    </a:srgbClr>
                  </a:outerShdw>
                </a:effectLst>
              </a:rPr>
              <a:t>Climate change impacts in Asia</a:t>
            </a:r>
          </a:p>
        </p:txBody>
      </p:sp>
      <p:pic>
        <p:nvPicPr>
          <p:cNvPr id="10" name="Picture 9" descr="A poster of different types of climate change&#10;&#10;AI-generated content may be incorrect.">
            <a:extLst>
              <a:ext uri="{FF2B5EF4-FFF2-40B4-BE49-F238E27FC236}">
                <a16:creationId xmlns:a16="http://schemas.microsoft.com/office/drawing/2014/main" id="{6FDDABCA-6049-3146-33F9-C494B66EECEA}"/>
              </a:ext>
            </a:extLst>
          </p:cNvPr>
          <p:cNvPicPr>
            <a:picLocks noChangeAspect="1"/>
          </p:cNvPicPr>
          <p:nvPr/>
        </p:nvPicPr>
        <p:blipFill>
          <a:blip r:embed="rId6"/>
          <a:srcRect l="1841" t="25833" r="1074"/>
          <a:stretch>
            <a:fillRect/>
          </a:stretch>
        </p:blipFill>
        <p:spPr>
          <a:xfrm>
            <a:off x="-1022" y="603169"/>
            <a:ext cx="12206796" cy="6216731"/>
          </a:xfrm>
          <a:prstGeom prst="rect">
            <a:avLst/>
          </a:prstGeom>
        </p:spPr>
      </p:pic>
    </p:spTree>
    <p:extLst>
      <p:ext uri="{BB962C8B-B14F-4D97-AF65-F5344CB8AC3E}">
        <p14:creationId xmlns:p14="http://schemas.microsoft.com/office/powerpoint/2010/main" val="1188681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a:extLst>
            <a:ext uri="{FF2B5EF4-FFF2-40B4-BE49-F238E27FC236}">
              <a16:creationId xmlns:a16="http://schemas.microsoft.com/office/drawing/2014/main" id="{D9E77B17-282E-2836-2511-AC220BFEC8DC}"/>
            </a:ext>
          </a:extLst>
        </p:cNvPr>
        <p:cNvGrpSpPr/>
        <p:nvPr/>
      </p:nvGrpSpPr>
      <p:grpSpPr>
        <a:xfrm>
          <a:off x="0" y="0"/>
          <a:ext cx="0" cy="0"/>
          <a:chOff x="0" y="0"/>
          <a:chExt cx="0" cy="0"/>
        </a:xfrm>
      </p:grpSpPr>
      <p:pic>
        <p:nvPicPr>
          <p:cNvPr id="2097154" name="Picture 5" descr="page1image3738240">
            <a:extLst>
              <a:ext uri="{FF2B5EF4-FFF2-40B4-BE49-F238E27FC236}">
                <a16:creationId xmlns:a16="http://schemas.microsoft.com/office/drawing/2014/main" id="{C1C2003F-3AF9-DEB2-9546-4F796759A003}"/>
              </a:ext>
            </a:extLst>
          </p:cNvPr>
          <p:cNvPicPr>
            <a:picLocks noChangeAspect="1" noChangeArrowheads="1"/>
          </p:cNvPicPr>
          <p:nvPr/>
        </p:nvPicPr>
        <p:blipFill>
          <a:blip r:embed="rId3"/>
          <a:srcRect/>
          <a:stretch>
            <a:fillRect/>
          </a:stretch>
        </p:blipFill>
        <p:spPr bwMode="auto">
          <a:xfrm>
            <a:off x="0" y="0"/>
            <a:ext cx="12700" cy="12700"/>
          </a:xfrm>
          <a:prstGeom prst="rect">
            <a:avLst/>
          </a:prstGeom>
          <a:noFill/>
        </p:spPr>
      </p:pic>
      <p:pic>
        <p:nvPicPr>
          <p:cNvPr id="2097155" name="Picture 8" descr="page1image3738864">
            <a:extLst>
              <a:ext uri="{FF2B5EF4-FFF2-40B4-BE49-F238E27FC236}">
                <a16:creationId xmlns:a16="http://schemas.microsoft.com/office/drawing/2014/main" id="{1D016007-64BD-97CE-6E1F-06F958989777}"/>
              </a:ext>
            </a:extLst>
          </p:cNvPr>
          <p:cNvPicPr>
            <a:picLocks noChangeAspect="1" noChangeArrowheads="1"/>
          </p:cNvPicPr>
          <p:nvPr/>
        </p:nvPicPr>
        <p:blipFill>
          <a:blip r:embed="rId4"/>
          <a:srcRect/>
          <a:stretch>
            <a:fillRect/>
          </a:stretch>
        </p:blipFill>
        <p:spPr bwMode="auto">
          <a:xfrm>
            <a:off x="-1433015" y="-423081"/>
            <a:ext cx="50800" cy="50800"/>
          </a:xfrm>
          <a:prstGeom prst="rect">
            <a:avLst/>
          </a:prstGeom>
          <a:noFill/>
        </p:spPr>
      </p:pic>
      <p:grpSp>
        <p:nvGrpSpPr>
          <p:cNvPr id="2" name="Group 1">
            <a:extLst>
              <a:ext uri="{FF2B5EF4-FFF2-40B4-BE49-F238E27FC236}">
                <a16:creationId xmlns:a16="http://schemas.microsoft.com/office/drawing/2014/main" id="{D4807C1A-3BD3-8DD5-10A8-8AF7E57FDCBB}"/>
              </a:ext>
            </a:extLst>
          </p:cNvPr>
          <p:cNvGrpSpPr/>
          <p:nvPr/>
        </p:nvGrpSpPr>
        <p:grpSpPr>
          <a:xfrm>
            <a:off x="0" y="-18787"/>
            <a:ext cx="12192001" cy="669573"/>
            <a:chOff x="0" y="-18787"/>
            <a:chExt cx="12192001" cy="669573"/>
          </a:xfrm>
        </p:grpSpPr>
        <p:sp>
          <p:nvSpPr>
            <p:cNvPr id="3" name="Rectangle 2">
              <a:extLst>
                <a:ext uri="{FF2B5EF4-FFF2-40B4-BE49-F238E27FC236}">
                  <a16:creationId xmlns:a16="http://schemas.microsoft.com/office/drawing/2014/main" id="{FFC8EBA2-6D54-303D-8B90-3E89DC935D22}"/>
                </a:ext>
              </a:extLst>
            </p:cNvPr>
            <p:cNvSpPr/>
            <p:nvPr/>
          </p:nvSpPr>
          <p:spPr>
            <a:xfrm>
              <a:off x="0" y="0"/>
              <a:ext cx="12192000" cy="617230"/>
            </a:xfrm>
            <a:prstGeom prst="rect">
              <a:avLst/>
            </a:prstGeom>
            <a:solidFill>
              <a:srgbClr val="2646A0"/>
            </a:solidFill>
            <a:ln>
              <a:solidFill>
                <a:srgbClr val="264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black background with white text&#10;&#10;Description automatically generated with low confidence">
              <a:extLst>
                <a:ext uri="{FF2B5EF4-FFF2-40B4-BE49-F238E27FC236}">
                  <a16:creationId xmlns:a16="http://schemas.microsoft.com/office/drawing/2014/main" id="{4A855335-21BA-FD9C-F6D8-03E672D4E7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88245" y="-18787"/>
              <a:ext cx="2703756" cy="669573"/>
            </a:xfrm>
            <a:prstGeom prst="rect">
              <a:avLst/>
            </a:prstGeom>
          </p:spPr>
        </p:pic>
      </p:grpSp>
      <p:sp>
        <p:nvSpPr>
          <p:cNvPr id="5" name="Title 1">
            <a:extLst>
              <a:ext uri="{FF2B5EF4-FFF2-40B4-BE49-F238E27FC236}">
                <a16:creationId xmlns:a16="http://schemas.microsoft.com/office/drawing/2014/main" id="{357384B4-FE9B-9D40-8E23-3966D13BF642}"/>
              </a:ext>
            </a:extLst>
          </p:cNvPr>
          <p:cNvSpPr txBox="1">
            <a:spLocks noGrp="1"/>
          </p:cNvSpPr>
          <p:nvPr>
            <p:ph type="title"/>
          </p:nvPr>
        </p:nvSpPr>
        <p:spPr>
          <a:xfrm>
            <a:off x="113278" y="-66685"/>
            <a:ext cx="10515600" cy="65381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bg1"/>
                </a:solidFill>
                <a:effectLst>
                  <a:outerShdw blurRad="38100" dist="38100" dir="2700000" algn="tl">
                    <a:srgbClr val="000000">
                      <a:alpha val="43137"/>
                    </a:srgbClr>
                  </a:outerShdw>
                </a:effectLst>
              </a:rPr>
              <a:t>Loss of livelihoods across Asia</a:t>
            </a:r>
          </a:p>
        </p:txBody>
      </p:sp>
      <p:pic>
        <p:nvPicPr>
          <p:cNvPr id="9" name="Picture 8" descr="A map of the world&#10;&#10;AI-generated content may be incorrect.">
            <a:extLst>
              <a:ext uri="{FF2B5EF4-FFF2-40B4-BE49-F238E27FC236}">
                <a16:creationId xmlns:a16="http://schemas.microsoft.com/office/drawing/2014/main" id="{E807BF3C-3E77-C89F-0ED6-85202F9A5B30}"/>
              </a:ext>
            </a:extLst>
          </p:cNvPr>
          <p:cNvPicPr>
            <a:picLocks noChangeAspect="1"/>
          </p:cNvPicPr>
          <p:nvPr/>
        </p:nvPicPr>
        <p:blipFill>
          <a:blip r:embed="rId6"/>
          <a:srcRect t="5831" b="3118"/>
          <a:stretch>
            <a:fillRect/>
          </a:stretch>
        </p:blipFill>
        <p:spPr>
          <a:xfrm>
            <a:off x="1416645" y="688623"/>
            <a:ext cx="9238902" cy="6083185"/>
          </a:xfrm>
          <a:prstGeom prst="rect">
            <a:avLst/>
          </a:prstGeom>
        </p:spPr>
      </p:pic>
    </p:spTree>
    <p:extLst>
      <p:ext uri="{BB962C8B-B14F-4D97-AF65-F5344CB8AC3E}">
        <p14:creationId xmlns:p14="http://schemas.microsoft.com/office/powerpoint/2010/main" val="3956051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8DF45-BC15-E144-23ED-B69A7ACFF5A4}"/>
            </a:ext>
          </a:extLst>
        </p:cNvPr>
        <p:cNvGrpSpPr/>
        <p:nvPr/>
      </p:nvGrpSpPr>
      <p:grpSpPr>
        <a:xfrm>
          <a:off x="0" y="0"/>
          <a:ext cx="0" cy="0"/>
          <a:chOff x="0" y="0"/>
          <a:chExt cx="0" cy="0"/>
        </a:xfrm>
      </p:grpSpPr>
      <p:pic>
        <p:nvPicPr>
          <p:cNvPr id="2097154" name="Picture 5" descr="page1image3738240">
            <a:extLst>
              <a:ext uri="{FF2B5EF4-FFF2-40B4-BE49-F238E27FC236}">
                <a16:creationId xmlns:a16="http://schemas.microsoft.com/office/drawing/2014/main" id="{611977FA-DFCA-46E2-D539-6EC09C41548A}"/>
              </a:ext>
            </a:extLst>
          </p:cNvPr>
          <p:cNvPicPr>
            <a:picLocks noChangeAspect="1" noChangeArrowheads="1"/>
          </p:cNvPicPr>
          <p:nvPr/>
        </p:nvPicPr>
        <p:blipFill>
          <a:blip r:embed="rId3"/>
          <a:srcRect/>
          <a:stretch>
            <a:fillRect/>
          </a:stretch>
        </p:blipFill>
        <p:spPr bwMode="auto">
          <a:xfrm>
            <a:off x="0" y="0"/>
            <a:ext cx="12700" cy="12700"/>
          </a:xfrm>
          <a:prstGeom prst="rect">
            <a:avLst/>
          </a:prstGeom>
          <a:noFill/>
        </p:spPr>
      </p:pic>
      <p:pic>
        <p:nvPicPr>
          <p:cNvPr id="2097155" name="Picture 8" descr="page1image3738864">
            <a:extLst>
              <a:ext uri="{FF2B5EF4-FFF2-40B4-BE49-F238E27FC236}">
                <a16:creationId xmlns:a16="http://schemas.microsoft.com/office/drawing/2014/main" id="{AB37FFD4-77CE-8EC3-5064-C4F6175B6254}"/>
              </a:ext>
            </a:extLst>
          </p:cNvPr>
          <p:cNvPicPr>
            <a:picLocks noChangeAspect="1" noChangeArrowheads="1"/>
          </p:cNvPicPr>
          <p:nvPr/>
        </p:nvPicPr>
        <p:blipFill>
          <a:blip r:embed="rId4"/>
          <a:srcRect/>
          <a:stretch>
            <a:fillRect/>
          </a:stretch>
        </p:blipFill>
        <p:spPr bwMode="auto">
          <a:xfrm>
            <a:off x="-1433015" y="-423081"/>
            <a:ext cx="50800" cy="50800"/>
          </a:xfrm>
          <a:prstGeom prst="rect">
            <a:avLst/>
          </a:prstGeom>
          <a:noFill/>
        </p:spPr>
      </p:pic>
      <p:grpSp>
        <p:nvGrpSpPr>
          <p:cNvPr id="2" name="Group 1">
            <a:extLst>
              <a:ext uri="{FF2B5EF4-FFF2-40B4-BE49-F238E27FC236}">
                <a16:creationId xmlns:a16="http://schemas.microsoft.com/office/drawing/2014/main" id="{DF4211B1-C36B-0BD9-4990-BB8057DB3E7B}"/>
              </a:ext>
            </a:extLst>
          </p:cNvPr>
          <p:cNvGrpSpPr/>
          <p:nvPr/>
        </p:nvGrpSpPr>
        <p:grpSpPr>
          <a:xfrm>
            <a:off x="0" y="-18787"/>
            <a:ext cx="12192001" cy="669573"/>
            <a:chOff x="0" y="-18787"/>
            <a:chExt cx="12192001" cy="669573"/>
          </a:xfrm>
        </p:grpSpPr>
        <p:sp>
          <p:nvSpPr>
            <p:cNvPr id="3" name="Rectangle 2">
              <a:extLst>
                <a:ext uri="{FF2B5EF4-FFF2-40B4-BE49-F238E27FC236}">
                  <a16:creationId xmlns:a16="http://schemas.microsoft.com/office/drawing/2014/main" id="{615D02C6-3AE6-D133-44D6-471C50C2C23A}"/>
                </a:ext>
              </a:extLst>
            </p:cNvPr>
            <p:cNvSpPr/>
            <p:nvPr/>
          </p:nvSpPr>
          <p:spPr>
            <a:xfrm>
              <a:off x="0" y="0"/>
              <a:ext cx="12192000" cy="617230"/>
            </a:xfrm>
            <a:prstGeom prst="rect">
              <a:avLst/>
            </a:prstGeom>
            <a:solidFill>
              <a:srgbClr val="2646A0"/>
            </a:solidFill>
            <a:ln>
              <a:solidFill>
                <a:srgbClr val="264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black background with white text&#10;&#10;Description automatically generated with low confidence">
              <a:extLst>
                <a:ext uri="{FF2B5EF4-FFF2-40B4-BE49-F238E27FC236}">
                  <a16:creationId xmlns:a16="http://schemas.microsoft.com/office/drawing/2014/main" id="{F87017D9-C0A6-3082-5E77-50110F11E6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88245" y="-18787"/>
              <a:ext cx="2703756" cy="669573"/>
            </a:xfrm>
            <a:prstGeom prst="rect">
              <a:avLst/>
            </a:prstGeom>
          </p:spPr>
        </p:pic>
      </p:grpSp>
      <p:sp>
        <p:nvSpPr>
          <p:cNvPr id="5" name="Title 1">
            <a:extLst>
              <a:ext uri="{FF2B5EF4-FFF2-40B4-BE49-F238E27FC236}">
                <a16:creationId xmlns:a16="http://schemas.microsoft.com/office/drawing/2014/main" id="{682FFB04-3AAD-202F-370C-E1DD17C55AB3}"/>
              </a:ext>
            </a:extLst>
          </p:cNvPr>
          <p:cNvSpPr txBox="1">
            <a:spLocks noGrp="1"/>
          </p:cNvSpPr>
          <p:nvPr>
            <p:ph type="title"/>
          </p:nvPr>
        </p:nvSpPr>
        <p:spPr>
          <a:xfrm>
            <a:off x="113278" y="-66685"/>
            <a:ext cx="10515600" cy="65381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bg1"/>
                </a:solidFill>
                <a:effectLst>
                  <a:outerShdw blurRad="38100" dist="38100" dir="2700000" algn="tl">
                    <a:srgbClr val="000000">
                      <a:alpha val="43137"/>
                    </a:srgbClr>
                  </a:outerShdw>
                </a:effectLst>
              </a:rPr>
              <a:t>Impacts on women’s livelihoods</a:t>
            </a:r>
          </a:p>
        </p:txBody>
      </p:sp>
      <p:pic>
        <p:nvPicPr>
          <p:cNvPr id="1028" name="Picture 4" descr="1. percentage of Women Involved in Agriculture in different Asian Countries.">
            <a:extLst>
              <a:ext uri="{FF2B5EF4-FFF2-40B4-BE49-F238E27FC236}">
                <a16:creationId xmlns:a16="http://schemas.microsoft.com/office/drawing/2014/main" id="{5D2E78A0-40B4-F66C-B36A-4187E718E0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7874" y="1105853"/>
            <a:ext cx="8437245" cy="535020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907FF6E-57E2-963F-22EB-A7AC69F01DA0}"/>
              </a:ext>
            </a:extLst>
          </p:cNvPr>
          <p:cNvSpPr txBox="1"/>
          <p:nvPr/>
        </p:nvSpPr>
        <p:spPr>
          <a:xfrm>
            <a:off x="3550920" y="761013"/>
            <a:ext cx="5562600" cy="646331"/>
          </a:xfrm>
          <a:prstGeom prst="rect">
            <a:avLst/>
          </a:prstGeom>
          <a:noFill/>
        </p:spPr>
        <p:txBody>
          <a:bodyPr wrap="square" rtlCol="0">
            <a:spAutoFit/>
          </a:bodyPr>
          <a:lstStyle/>
          <a:p>
            <a:r>
              <a:rPr lang="en-US" b="1" dirty="0"/>
              <a:t>Percentage of women Involved in agriculture across Asia</a:t>
            </a:r>
          </a:p>
          <a:p>
            <a:endParaRPr lang="en-AU" b="1" dirty="0"/>
          </a:p>
        </p:txBody>
      </p:sp>
    </p:spTree>
    <p:extLst>
      <p:ext uri="{BB962C8B-B14F-4D97-AF65-F5344CB8AC3E}">
        <p14:creationId xmlns:p14="http://schemas.microsoft.com/office/powerpoint/2010/main" val="2739994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a:extLst>
            <a:ext uri="{FF2B5EF4-FFF2-40B4-BE49-F238E27FC236}">
              <a16:creationId xmlns:a16="http://schemas.microsoft.com/office/drawing/2014/main" id="{B8F1D027-897B-2C61-FCC0-EE7545C85354}"/>
            </a:ext>
          </a:extLst>
        </p:cNvPr>
        <p:cNvGrpSpPr/>
        <p:nvPr/>
      </p:nvGrpSpPr>
      <p:grpSpPr>
        <a:xfrm>
          <a:off x="0" y="0"/>
          <a:ext cx="0" cy="0"/>
          <a:chOff x="0" y="0"/>
          <a:chExt cx="0" cy="0"/>
        </a:xfrm>
      </p:grpSpPr>
      <p:pic>
        <p:nvPicPr>
          <p:cNvPr id="2097154" name="Picture 5" descr="page1image3738240">
            <a:extLst>
              <a:ext uri="{FF2B5EF4-FFF2-40B4-BE49-F238E27FC236}">
                <a16:creationId xmlns:a16="http://schemas.microsoft.com/office/drawing/2014/main" id="{F0F504DE-5B79-D121-7EE7-1F754F6E5D8F}"/>
              </a:ext>
            </a:extLst>
          </p:cNvPr>
          <p:cNvPicPr>
            <a:picLocks noChangeAspect="1" noChangeArrowheads="1"/>
          </p:cNvPicPr>
          <p:nvPr/>
        </p:nvPicPr>
        <p:blipFill>
          <a:blip r:embed="rId3"/>
          <a:srcRect/>
          <a:stretch>
            <a:fillRect/>
          </a:stretch>
        </p:blipFill>
        <p:spPr bwMode="auto">
          <a:xfrm>
            <a:off x="0" y="0"/>
            <a:ext cx="12700" cy="12700"/>
          </a:xfrm>
          <a:prstGeom prst="rect">
            <a:avLst/>
          </a:prstGeom>
          <a:noFill/>
        </p:spPr>
      </p:pic>
      <p:pic>
        <p:nvPicPr>
          <p:cNvPr id="2097155" name="Picture 8" descr="page1image3738864">
            <a:extLst>
              <a:ext uri="{FF2B5EF4-FFF2-40B4-BE49-F238E27FC236}">
                <a16:creationId xmlns:a16="http://schemas.microsoft.com/office/drawing/2014/main" id="{75D42FB6-7CD2-83C5-1890-34F3B6E17CFC}"/>
              </a:ext>
            </a:extLst>
          </p:cNvPr>
          <p:cNvPicPr>
            <a:picLocks noChangeAspect="1" noChangeArrowheads="1"/>
          </p:cNvPicPr>
          <p:nvPr/>
        </p:nvPicPr>
        <p:blipFill>
          <a:blip r:embed="rId4"/>
          <a:srcRect/>
          <a:stretch>
            <a:fillRect/>
          </a:stretch>
        </p:blipFill>
        <p:spPr bwMode="auto">
          <a:xfrm>
            <a:off x="-1433015" y="-423081"/>
            <a:ext cx="50800" cy="50800"/>
          </a:xfrm>
          <a:prstGeom prst="rect">
            <a:avLst/>
          </a:prstGeom>
          <a:noFill/>
        </p:spPr>
      </p:pic>
      <p:grpSp>
        <p:nvGrpSpPr>
          <p:cNvPr id="2" name="Group 1">
            <a:extLst>
              <a:ext uri="{FF2B5EF4-FFF2-40B4-BE49-F238E27FC236}">
                <a16:creationId xmlns:a16="http://schemas.microsoft.com/office/drawing/2014/main" id="{FE36460F-9A21-1DB0-6268-E578EF4E6CE5}"/>
              </a:ext>
            </a:extLst>
          </p:cNvPr>
          <p:cNvGrpSpPr/>
          <p:nvPr/>
        </p:nvGrpSpPr>
        <p:grpSpPr>
          <a:xfrm>
            <a:off x="0" y="-18787"/>
            <a:ext cx="12192001" cy="669573"/>
            <a:chOff x="0" y="-18787"/>
            <a:chExt cx="12192001" cy="669573"/>
          </a:xfrm>
        </p:grpSpPr>
        <p:sp>
          <p:nvSpPr>
            <p:cNvPr id="3" name="Rectangle 2">
              <a:extLst>
                <a:ext uri="{FF2B5EF4-FFF2-40B4-BE49-F238E27FC236}">
                  <a16:creationId xmlns:a16="http://schemas.microsoft.com/office/drawing/2014/main" id="{2EEC2CCE-3CE4-C4C1-61DB-8064CD5BF8DD}"/>
                </a:ext>
              </a:extLst>
            </p:cNvPr>
            <p:cNvSpPr/>
            <p:nvPr/>
          </p:nvSpPr>
          <p:spPr>
            <a:xfrm>
              <a:off x="0" y="0"/>
              <a:ext cx="12192000" cy="617230"/>
            </a:xfrm>
            <a:prstGeom prst="rect">
              <a:avLst/>
            </a:prstGeom>
            <a:solidFill>
              <a:srgbClr val="2646A0"/>
            </a:solidFill>
            <a:ln>
              <a:solidFill>
                <a:srgbClr val="264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black background with white text&#10;&#10;Description automatically generated with low confidence">
              <a:extLst>
                <a:ext uri="{FF2B5EF4-FFF2-40B4-BE49-F238E27FC236}">
                  <a16:creationId xmlns:a16="http://schemas.microsoft.com/office/drawing/2014/main" id="{EA00B918-6E27-785B-8AE9-658AFE55F7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88245" y="-18787"/>
              <a:ext cx="2703756" cy="669573"/>
            </a:xfrm>
            <a:prstGeom prst="rect">
              <a:avLst/>
            </a:prstGeom>
          </p:spPr>
        </p:pic>
      </p:grpSp>
      <p:sp>
        <p:nvSpPr>
          <p:cNvPr id="5" name="Title 1">
            <a:extLst>
              <a:ext uri="{FF2B5EF4-FFF2-40B4-BE49-F238E27FC236}">
                <a16:creationId xmlns:a16="http://schemas.microsoft.com/office/drawing/2014/main" id="{A7973341-E736-77D8-AC8A-F4F66E8C6964}"/>
              </a:ext>
            </a:extLst>
          </p:cNvPr>
          <p:cNvSpPr txBox="1">
            <a:spLocks noGrp="1"/>
          </p:cNvSpPr>
          <p:nvPr>
            <p:ph type="title"/>
          </p:nvPr>
        </p:nvSpPr>
        <p:spPr>
          <a:xfrm>
            <a:off x="113278" y="-66685"/>
            <a:ext cx="10515600" cy="65381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bg1"/>
                </a:solidFill>
                <a:effectLst>
                  <a:outerShdw blurRad="38100" dist="38100" dir="2700000" algn="tl">
                    <a:srgbClr val="000000">
                      <a:alpha val="43137"/>
                    </a:srgbClr>
                  </a:outerShdw>
                </a:effectLst>
              </a:rPr>
              <a:t>Bangladesh</a:t>
            </a:r>
          </a:p>
        </p:txBody>
      </p:sp>
      <p:pic>
        <p:nvPicPr>
          <p:cNvPr id="10" name="Picture 9">
            <a:extLst>
              <a:ext uri="{FF2B5EF4-FFF2-40B4-BE49-F238E27FC236}">
                <a16:creationId xmlns:a16="http://schemas.microsoft.com/office/drawing/2014/main" id="{ABF5C0FB-FE6B-0FF6-E7D6-F733261A017D}"/>
              </a:ext>
            </a:extLst>
          </p:cNvPr>
          <p:cNvPicPr>
            <a:picLocks noChangeAspect="1"/>
          </p:cNvPicPr>
          <p:nvPr/>
        </p:nvPicPr>
        <p:blipFill>
          <a:blip r:embed="rId6"/>
          <a:stretch>
            <a:fillRect/>
          </a:stretch>
        </p:blipFill>
        <p:spPr>
          <a:xfrm>
            <a:off x="83646" y="762001"/>
            <a:ext cx="5519849" cy="2506139"/>
          </a:xfrm>
          <a:prstGeom prst="rect">
            <a:avLst/>
          </a:prstGeom>
        </p:spPr>
      </p:pic>
      <p:pic>
        <p:nvPicPr>
          <p:cNvPr id="12" name="Picture 11">
            <a:extLst>
              <a:ext uri="{FF2B5EF4-FFF2-40B4-BE49-F238E27FC236}">
                <a16:creationId xmlns:a16="http://schemas.microsoft.com/office/drawing/2014/main" id="{11ADDF4E-BE6C-6C55-6CFB-418F08325F1B}"/>
              </a:ext>
            </a:extLst>
          </p:cNvPr>
          <p:cNvPicPr>
            <a:picLocks noChangeAspect="1"/>
          </p:cNvPicPr>
          <p:nvPr/>
        </p:nvPicPr>
        <p:blipFill>
          <a:blip r:embed="rId7"/>
          <a:stretch>
            <a:fillRect/>
          </a:stretch>
        </p:blipFill>
        <p:spPr>
          <a:xfrm>
            <a:off x="106969" y="3473967"/>
            <a:ext cx="5519850" cy="3124702"/>
          </a:xfrm>
          <a:prstGeom prst="rect">
            <a:avLst/>
          </a:prstGeom>
        </p:spPr>
      </p:pic>
      <p:pic>
        <p:nvPicPr>
          <p:cNvPr id="11" name="Picture 10">
            <a:extLst>
              <a:ext uri="{FF2B5EF4-FFF2-40B4-BE49-F238E27FC236}">
                <a16:creationId xmlns:a16="http://schemas.microsoft.com/office/drawing/2014/main" id="{9F41DED4-38C9-72EF-9C36-CB02776D725D}"/>
              </a:ext>
            </a:extLst>
          </p:cNvPr>
          <p:cNvPicPr>
            <a:picLocks noChangeAspect="1"/>
          </p:cNvPicPr>
          <p:nvPr/>
        </p:nvPicPr>
        <p:blipFill>
          <a:blip r:embed="rId8"/>
          <a:stretch>
            <a:fillRect/>
          </a:stretch>
        </p:blipFill>
        <p:spPr>
          <a:xfrm>
            <a:off x="5797328" y="1714500"/>
            <a:ext cx="6318472" cy="3429000"/>
          </a:xfrm>
          <a:prstGeom prst="rect">
            <a:avLst/>
          </a:prstGeom>
        </p:spPr>
      </p:pic>
    </p:spTree>
    <p:extLst>
      <p:ext uri="{BB962C8B-B14F-4D97-AF65-F5344CB8AC3E}">
        <p14:creationId xmlns:p14="http://schemas.microsoft.com/office/powerpoint/2010/main" val="2384976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EADCC-3663-F431-FCD9-A1EC247D4E9E}"/>
            </a:ext>
          </a:extLst>
        </p:cNvPr>
        <p:cNvGrpSpPr/>
        <p:nvPr/>
      </p:nvGrpSpPr>
      <p:grpSpPr>
        <a:xfrm>
          <a:off x="0" y="0"/>
          <a:ext cx="0" cy="0"/>
          <a:chOff x="0" y="0"/>
          <a:chExt cx="0" cy="0"/>
        </a:xfrm>
      </p:grpSpPr>
      <p:pic>
        <p:nvPicPr>
          <p:cNvPr id="3078" name="Picture 6" descr="With men gone, women shake up farming in rural Nepal - CSMonitor.com">
            <a:extLst>
              <a:ext uri="{FF2B5EF4-FFF2-40B4-BE49-F238E27FC236}">
                <a16:creationId xmlns:a16="http://schemas.microsoft.com/office/drawing/2014/main" id="{2C4F86CC-445D-39C5-2B49-3B784792D0BC}"/>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8734" b="14771"/>
          <a:stretch>
            <a:fillRect/>
          </a:stretch>
        </p:blipFill>
        <p:spPr bwMode="auto">
          <a:xfrm>
            <a:off x="76199" y="605920"/>
            <a:ext cx="12191999" cy="6217525"/>
          </a:xfrm>
          <a:prstGeom prst="rect">
            <a:avLst/>
          </a:prstGeom>
          <a:noFill/>
          <a:extLst>
            <a:ext uri="{909E8E84-426E-40DD-AFC4-6F175D3DCCD1}">
              <a14:hiddenFill xmlns:a14="http://schemas.microsoft.com/office/drawing/2010/main">
                <a:solidFill>
                  <a:srgbClr val="FFFFFF"/>
                </a:solidFill>
              </a14:hiddenFill>
            </a:ext>
          </a:extLst>
        </p:spPr>
      </p:pic>
      <p:pic>
        <p:nvPicPr>
          <p:cNvPr id="2097154" name="Picture 5" descr="page1image3738240">
            <a:extLst>
              <a:ext uri="{FF2B5EF4-FFF2-40B4-BE49-F238E27FC236}">
                <a16:creationId xmlns:a16="http://schemas.microsoft.com/office/drawing/2014/main" id="{29D62160-81DC-95AF-FD05-D89720BB0E32}"/>
              </a:ext>
            </a:extLst>
          </p:cNvPr>
          <p:cNvPicPr>
            <a:picLocks noChangeAspect="1" noChangeArrowheads="1"/>
          </p:cNvPicPr>
          <p:nvPr/>
        </p:nvPicPr>
        <p:blipFill>
          <a:blip r:embed="rId4"/>
          <a:srcRect/>
          <a:stretch>
            <a:fillRect/>
          </a:stretch>
        </p:blipFill>
        <p:spPr bwMode="auto">
          <a:xfrm>
            <a:off x="0" y="0"/>
            <a:ext cx="12700" cy="12700"/>
          </a:xfrm>
          <a:prstGeom prst="rect">
            <a:avLst/>
          </a:prstGeom>
          <a:noFill/>
        </p:spPr>
      </p:pic>
      <p:pic>
        <p:nvPicPr>
          <p:cNvPr id="2097155" name="Picture 8" descr="page1image3738864">
            <a:extLst>
              <a:ext uri="{FF2B5EF4-FFF2-40B4-BE49-F238E27FC236}">
                <a16:creationId xmlns:a16="http://schemas.microsoft.com/office/drawing/2014/main" id="{862A22A9-9AAD-0DC1-5F16-4C7023E6FDD9}"/>
              </a:ext>
            </a:extLst>
          </p:cNvPr>
          <p:cNvPicPr>
            <a:picLocks noChangeAspect="1" noChangeArrowheads="1"/>
          </p:cNvPicPr>
          <p:nvPr/>
        </p:nvPicPr>
        <p:blipFill>
          <a:blip r:embed="rId5"/>
          <a:srcRect/>
          <a:stretch>
            <a:fillRect/>
          </a:stretch>
        </p:blipFill>
        <p:spPr bwMode="auto">
          <a:xfrm>
            <a:off x="-1433015" y="-423081"/>
            <a:ext cx="50800" cy="50800"/>
          </a:xfrm>
          <a:prstGeom prst="rect">
            <a:avLst/>
          </a:prstGeom>
          <a:noFill/>
        </p:spPr>
      </p:pic>
      <p:grpSp>
        <p:nvGrpSpPr>
          <p:cNvPr id="2" name="Group 1">
            <a:extLst>
              <a:ext uri="{FF2B5EF4-FFF2-40B4-BE49-F238E27FC236}">
                <a16:creationId xmlns:a16="http://schemas.microsoft.com/office/drawing/2014/main" id="{1DF62C4A-DD11-CB4E-CF4D-AE542F20672F}"/>
              </a:ext>
            </a:extLst>
          </p:cNvPr>
          <p:cNvGrpSpPr/>
          <p:nvPr/>
        </p:nvGrpSpPr>
        <p:grpSpPr>
          <a:xfrm>
            <a:off x="0" y="-18787"/>
            <a:ext cx="12192001" cy="669573"/>
            <a:chOff x="0" y="-18787"/>
            <a:chExt cx="12192001" cy="669573"/>
          </a:xfrm>
        </p:grpSpPr>
        <p:sp>
          <p:nvSpPr>
            <p:cNvPr id="3" name="Rectangle 2">
              <a:extLst>
                <a:ext uri="{FF2B5EF4-FFF2-40B4-BE49-F238E27FC236}">
                  <a16:creationId xmlns:a16="http://schemas.microsoft.com/office/drawing/2014/main" id="{FC8439C1-F5C5-0F0A-AADE-DE4FBF7FFEA8}"/>
                </a:ext>
              </a:extLst>
            </p:cNvPr>
            <p:cNvSpPr/>
            <p:nvPr/>
          </p:nvSpPr>
          <p:spPr>
            <a:xfrm>
              <a:off x="0" y="0"/>
              <a:ext cx="12192000" cy="617230"/>
            </a:xfrm>
            <a:prstGeom prst="rect">
              <a:avLst/>
            </a:prstGeom>
            <a:solidFill>
              <a:srgbClr val="2646A0"/>
            </a:solidFill>
            <a:ln>
              <a:solidFill>
                <a:srgbClr val="264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black background with white text&#10;&#10;Description automatically generated with low confidence">
              <a:extLst>
                <a:ext uri="{FF2B5EF4-FFF2-40B4-BE49-F238E27FC236}">
                  <a16:creationId xmlns:a16="http://schemas.microsoft.com/office/drawing/2014/main" id="{2102BEE0-B266-700F-0A3F-DBF9DF17B7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88245" y="-18787"/>
              <a:ext cx="2703756" cy="669573"/>
            </a:xfrm>
            <a:prstGeom prst="rect">
              <a:avLst/>
            </a:prstGeom>
          </p:spPr>
        </p:pic>
      </p:grpSp>
      <p:sp>
        <p:nvSpPr>
          <p:cNvPr id="5" name="Title 1">
            <a:extLst>
              <a:ext uri="{FF2B5EF4-FFF2-40B4-BE49-F238E27FC236}">
                <a16:creationId xmlns:a16="http://schemas.microsoft.com/office/drawing/2014/main" id="{47CB9CA1-99B6-153E-4B33-015387EA05E7}"/>
              </a:ext>
            </a:extLst>
          </p:cNvPr>
          <p:cNvSpPr txBox="1">
            <a:spLocks noGrp="1"/>
          </p:cNvSpPr>
          <p:nvPr>
            <p:ph type="title"/>
          </p:nvPr>
        </p:nvSpPr>
        <p:spPr>
          <a:xfrm>
            <a:off x="113278" y="-66685"/>
            <a:ext cx="10515600" cy="65381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bg1"/>
                </a:solidFill>
                <a:effectLst>
                  <a:outerShdw blurRad="38100" dist="38100" dir="2700000" algn="tl">
                    <a:srgbClr val="000000">
                      <a:alpha val="43137"/>
                    </a:srgbClr>
                  </a:outerShdw>
                </a:effectLst>
              </a:rPr>
              <a:t>Nepal</a:t>
            </a:r>
          </a:p>
        </p:txBody>
      </p:sp>
      <p:pic>
        <p:nvPicPr>
          <p:cNvPr id="3074" name="Picture 2">
            <a:extLst>
              <a:ext uri="{FF2B5EF4-FFF2-40B4-BE49-F238E27FC236}">
                <a16:creationId xmlns:a16="http://schemas.microsoft.com/office/drawing/2014/main" id="{00148CC2-FC13-576A-FA5C-C7334A2A9C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5487" y="3409950"/>
            <a:ext cx="7788241" cy="33718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0EAA155-FD77-1877-5FBC-0224FC43C451}"/>
              </a:ext>
            </a:extLst>
          </p:cNvPr>
          <p:cNvSpPr txBox="1"/>
          <p:nvPr/>
        </p:nvSpPr>
        <p:spPr>
          <a:xfrm>
            <a:off x="4268337" y="3357966"/>
            <a:ext cx="8420100" cy="369332"/>
          </a:xfrm>
          <a:prstGeom prst="rect">
            <a:avLst/>
          </a:prstGeom>
          <a:noFill/>
        </p:spPr>
        <p:txBody>
          <a:bodyPr wrap="square" rtlCol="0">
            <a:spAutoFit/>
          </a:bodyPr>
          <a:lstStyle/>
          <a:p>
            <a:pPr algn="ctr"/>
            <a:r>
              <a:rPr lang="en-US" b="1" dirty="0"/>
              <a:t>Number and proportion of </a:t>
            </a:r>
            <a:r>
              <a:rPr lang="en-US" b="1" dirty="0" err="1"/>
              <a:t>labour</a:t>
            </a:r>
            <a:r>
              <a:rPr lang="en-US" b="1" dirty="0"/>
              <a:t> permits issued by sex, 2006-2022</a:t>
            </a:r>
          </a:p>
        </p:txBody>
      </p:sp>
      <p:pic>
        <p:nvPicPr>
          <p:cNvPr id="3076" name="Picture 4" descr="(a) Women participation in agriculture labor force, (b) Gender responsive budget in Nepal.">
            <a:extLst>
              <a:ext uri="{FF2B5EF4-FFF2-40B4-BE49-F238E27FC236}">
                <a16:creationId xmlns:a16="http://schemas.microsoft.com/office/drawing/2014/main" id="{C0106687-E163-6CFA-2D94-9A47B1800E6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50000"/>
          <a:stretch>
            <a:fillRect/>
          </a:stretch>
        </p:blipFill>
        <p:spPr bwMode="auto">
          <a:xfrm>
            <a:off x="113277" y="683915"/>
            <a:ext cx="4155059" cy="2628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636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FBA81-2B4E-1056-6E16-1C411FE1E556}"/>
            </a:ext>
          </a:extLst>
        </p:cNvPr>
        <p:cNvGrpSpPr/>
        <p:nvPr/>
      </p:nvGrpSpPr>
      <p:grpSpPr>
        <a:xfrm>
          <a:off x="0" y="0"/>
          <a:ext cx="0" cy="0"/>
          <a:chOff x="0" y="0"/>
          <a:chExt cx="0" cy="0"/>
        </a:xfrm>
      </p:grpSpPr>
      <p:pic>
        <p:nvPicPr>
          <p:cNvPr id="4100" name="Picture 4" descr="What went wrong with organic agriculture in Sri Lanka? - TheWaterChannel">
            <a:extLst>
              <a:ext uri="{FF2B5EF4-FFF2-40B4-BE49-F238E27FC236}">
                <a16:creationId xmlns:a16="http://schemas.microsoft.com/office/drawing/2014/main" id="{E2520FBA-5CD5-2599-E10F-212872F11F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3545"/>
          <a:stretch>
            <a:fillRect/>
          </a:stretch>
        </p:blipFill>
        <p:spPr bwMode="auto">
          <a:xfrm>
            <a:off x="19050" y="636016"/>
            <a:ext cx="12192000" cy="6202933"/>
          </a:xfrm>
          <a:prstGeom prst="rect">
            <a:avLst/>
          </a:prstGeom>
          <a:noFill/>
          <a:extLst>
            <a:ext uri="{909E8E84-426E-40DD-AFC4-6F175D3DCCD1}">
              <a14:hiddenFill xmlns:a14="http://schemas.microsoft.com/office/drawing/2010/main">
                <a:solidFill>
                  <a:srgbClr val="FFFFFF"/>
                </a:solidFill>
              </a14:hiddenFill>
            </a:ext>
          </a:extLst>
        </p:spPr>
      </p:pic>
      <p:pic>
        <p:nvPicPr>
          <p:cNvPr id="2097154" name="Picture 5" descr="page1image3738240">
            <a:extLst>
              <a:ext uri="{FF2B5EF4-FFF2-40B4-BE49-F238E27FC236}">
                <a16:creationId xmlns:a16="http://schemas.microsoft.com/office/drawing/2014/main" id="{B7673080-FEC2-DA16-5973-485A2B945FB0}"/>
              </a:ext>
            </a:extLst>
          </p:cNvPr>
          <p:cNvPicPr>
            <a:picLocks noChangeAspect="1" noChangeArrowheads="1"/>
          </p:cNvPicPr>
          <p:nvPr/>
        </p:nvPicPr>
        <p:blipFill>
          <a:blip r:embed="rId4"/>
          <a:srcRect/>
          <a:stretch>
            <a:fillRect/>
          </a:stretch>
        </p:blipFill>
        <p:spPr bwMode="auto">
          <a:xfrm>
            <a:off x="0" y="0"/>
            <a:ext cx="12700" cy="12700"/>
          </a:xfrm>
          <a:prstGeom prst="rect">
            <a:avLst/>
          </a:prstGeom>
          <a:noFill/>
        </p:spPr>
      </p:pic>
      <p:pic>
        <p:nvPicPr>
          <p:cNvPr id="2097155" name="Picture 8" descr="page1image3738864">
            <a:extLst>
              <a:ext uri="{FF2B5EF4-FFF2-40B4-BE49-F238E27FC236}">
                <a16:creationId xmlns:a16="http://schemas.microsoft.com/office/drawing/2014/main" id="{BB674DF3-8CE2-A42E-D572-E11E2E8ADFFD}"/>
              </a:ext>
            </a:extLst>
          </p:cNvPr>
          <p:cNvPicPr>
            <a:picLocks noChangeAspect="1" noChangeArrowheads="1"/>
          </p:cNvPicPr>
          <p:nvPr/>
        </p:nvPicPr>
        <p:blipFill>
          <a:blip r:embed="rId5"/>
          <a:srcRect/>
          <a:stretch>
            <a:fillRect/>
          </a:stretch>
        </p:blipFill>
        <p:spPr bwMode="auto">
          <a:xfrm>
            <a:off x="-1433015" y="-423081"/>
            <a:ext cx="50800" cy="50800"/>
          </a:xfrm>
          <a:prstGeom prst="rect">
            <a:avLst/>
          </a:prstGeom>
          <a:noFill/>
        </p:spPr>
      </p:pic>
      <p:grpSp>
        <p:nvGrpSpPr>
          <p:cNvPr id="2" name="Group 1">
            <a:extLst>
              <a:ext uri="{FF2B5EF4-FFF2-40B4-BE49-F238E27FC236}">
                <a16:creationId xmlns:a16="http://schemas.microsoft.com/office/drawing/2014/main" id="{F567694D-4BB7-7850-2E3D-E61421EE7A50}"/>
              </a:ext>
            </a:extLst>
          </p:cNvPr>
          <p:cNvGrpSpPr/>
          <p:nvPr/>
        </p:nvGrpSpPr>
        <p:grpSpPr>
          <a:xfrm>
            <a:off x="0" y="-18787"/>
            <a:ext cx="12192001" cy="669573"/>
            <a:chOff x="0" y="-18787"/>
            <a:chExt cx="12192001" cy="669573"/>
          </a:xfrm>
        </p:grpSpPr>
        <p:sp>
          <p:nvSpPr>
            <p:cNvPr id="3" name="Rectangle 2">
              <a:extLst>
                <a:ext uri="{FF2B5EF4-FFF2-40B4-BE49-F238E27FC236}">
                  <a16:creationId xmlns:a16="http://schemas.microsoft.com/office/drawing/2014/main" id="{42B3F3DE-1136-3839-4BC2-67EAF7BEC44C}"/>
                </a:ext>
              </a:extLst>
            </p:cNvPr>
            <p:cNvSpPr/>
            <p:nvPr/>
          </p:nvSpPr>
          <p:spPr>
            <a:xfrm>
              <a:off x="0" y="0"/>
              <a:ext cx="12192000" cy="617230"/>
            </a:xfrm>
            <a:prstGeom prst="rect">
              <a:avLst/>
            </a:prstGeom>
            <a:solidFill>
              <a:srgbClr val="2646A0"/>
            </a:solidFill>
            <a:ln>
              <a:solidFill>
                <a:srgbClr val="264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black background with white text&#10;&#10;Description automatically generated with low confidence">
              <a:extLst>
                <a:ext uri="{FF2B5EF4-FFF2-40B4-BE49-F238E27FC236}">
                  <a16:creationId xmlns:a16="http://schemas.microsoft.com/office/drawing/2014/main" id="{A9C6B9CF-C1F3-E646-0435-71809D2A79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88245" y="-18787"/>
              <a:ext cx="2703756" cy="669573"/>
            </a:xfrm>
            <a:prstGeom prst="rect">
              <a:avLst/>
            </a:prstGeom>
          </p:spPr>
        </p:pic>
      </p:grpSp>
      <p:sp>
        <p:nvSpPr>
          <p:cNvPr id="5" name="Title 1">
            <a:extLst>
              <a:ext uri="{FF2B5EF4-FFF2-40B4-BE49-F238E27FC236}">
                <a16:creationId xmlns:a16="http://schemas.microsoft.com/office/drawing/2014/main" id="{059885D6-C137-060C-72C0-374937F90DA4}"/>
              </a:ext>
            </a:extLst>
          </p:cNvPr>
          <p:cNvSpPr txBox="1">
            <a:spLocks noGrp="1"/>
          </p:cNvSpPr>
          <p:nvPr>
            <p:ph type="title"/>
          </p:nvPr>
        </p:nvSpPr>
        <p:spPr>
          <a:xfrm>
            <a:off x="113278" y="-66685"/>
            <a:ext cx="10515600" cy="65381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bg1"/>
                </a:solidFill>
                <a:effectLst>
                  <a:outerShdw blurRad="38100" dist="38100" dir="2700000" algn="tl">
                    <a:srgbClr val="000000">
                      <a:alpha val="43137"/>
                    </a:srgbClr>
                  </a:outerShdw>
                </a:effectLst>
              </a:rPr>
              <a:t>Sri Lanka</a:t>
            </a:r>
          </a:p>
        </p:txBody>
      </p:sp>
      <p:pic>
        <p:nvPicPr>
          <p:cNvPr id="4098" name="Picture 2" descr="Gender comparison of employment in agriculture (% of total employment) in Sri Lanka The corresponding decline in agricultural employment has caused various issues for Sri Lanka, including a labour shortage for farming activities, a rise in labour costs, and a decrease in agricultural production. Furthermore, the younger generation's reluctance to agriculture, which is viewed as an unattractive career, has led to a decrease in agricultural employment.">
            <a:extLst>
              <a:ext uri="{FF2B5EF4-FFF2-40B4-BE49-F238E27FC236}">
                <a16:creationId xmlns:a16="http://schemas.microsoft.com/office/drawing/2014/main" id="{FC1CE4B4-551D-88F9-EAE0-F9371A0BF12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719" t="1" r="4928" b="5956"/>
          <a:stretch>
            <a:fillRect/>
          </a:stretch>
        </p:blipFill>
        <p:spPr bwMode="auto">
          <a:xfrm>
            <a:off x="133350" y="722015"/>
            <a:ext cx="5905500" cy="386162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120645B-7840-5708-09EC-C81D9745B61B}"/>
              </a:ext>
            </a:extLst>
          </p:cNvPr>
          <p:cNvSpPr txBox="1"/>
          <p:nvPr/>
        </p:nvSpPr>
        <p:spPr>
          <a:xfrm>
            <a:off x="19050" y="683915"/>
            <a:ext cx="6305550" cy="369332"/>
          </a:xfrm>
          <a:prstGeom prst="rect">
            <a:avLst/>
          </a:prstGeom>
          <a:noFill/>
        </p:spPr>
        <p:txBody>
          <a:bodyPr wrap="square" rtlCol="0">
            <a:spAutoFit/>
          </a:bodyPr>
          <a:lstStyle/>
          <a:p>
            <a:pPr algn="ctr"/>
            <a:r>
              <a:rPr lang="en-US" b="1" dirty="0"/>
              <a:t>Employment in agriculture (% of total employment)</a:t>
            </a:r>
          </a:p>
        </p:txBody>
      </p:sp>
      <p:pic>
        <p:nvPicPr>
          <p:cNvPr id="11" name="Picture 10">
            <a:extLst>
              <a:ext uri="{FF2B5EF4-FFF2-40B4-BE49-F238E27FC236}">
                <a16:creationId xmlns:a16="http://schemas.microsoft.com/office/drawing/2014/main" id="{4033A7CA-9404-1839-0D18-10DDDCB3272B}"/>
              </a:ext>
            </a:extLst>
          </p:cNvPr>
          <p:cNvPicPr>
            <a:picLocks noChangeAspect="1"/>
          </p:cNvPicPr>
          <p:nvPr/>
        </p:nvPicPr>
        <p:blipFill>
          <a:blip r:embed="rId8"/>
          <a:srcRect t="14629"/>
          <a:stretch>
            <a:fillRect/>
          </a:stretch>
        </p:blipFill>
        <p:spPr>
          <a:xfrm>
            <a:off x="6375119" y="3191984"/>
            <a:ext cx="5816882" cy="3296683"/>
          </a:xfrm>
          <a:prstGeom prst="rect">
            <a:avLst/>
          </a:prstGeom>
        </p:spPr>
      </p:pic>
      <p:sp>
        <p:nvSpPr>
          <p:cNvPr id="12" name="TextBox 11">
            <a:extLst>
              <a:ext uri="{FF2B5EF4-FFF2-40B4-BE49-F238E27FC236}">
                <a16:creationId xmlns:a16="http://schemas.microsoft.com/office/drawing/2014/main" id="{7D699175-8E79-6C58-1584-77BC04B48EE7}"/>
              </a:ext>
            </a:extLst>
          </p:cNvPr>
          <p:cNvSpPr txBox="1"/>
          <p:nvPr/>
        </p:nvSpPr>
        <p:spPr>
          <a:xfrm>
            <a:off x="6324600" y="3097768"/>
            <a:ext cx="6305550" cy="369332"/>
          </a:xfrm>
          <a:prstGeom prst="rect">
            <a:avLst/>
          </a:prstGeom>
          <a:noFill/>
        </p:spPr>
        <p:txBody>
          <a:bodyPr wrap="square" rtlCol="0">
            <a:spAutoFit/>
          </a:bodyPr>
          <a:lstStyle/>
          <a:p>
            <a:pPr algn="ctr"/>
            <a:r>
              <a:rPr lang="en-US" b="1" dirty="0"/>
              <a:t>Sri Lankan female migrant workers by skill category</a:t>
            </a:r>
          </a:p>
        </p:txBody>
      </p:sp>
    </p:spTree>
    <p:extLst>
      <p:ext uri="{BB962C8B-B14F-4D97-AF65-F5344CB8AC3E}">
        <p14:creationId xmlns:p14="http://schemas.microsoft.com/office/powerpoint/2010/main" val="3656320897"/>
      </p:ext>
    </p:extLst>
  </p:cSld>
  <p:clrMapOvr>
    <a:masterClrMapping/>
  </p:clrMapOvr>
</p:sld>
</file>

<file path=ppt/theme/theme1.xml><?xml version="1.0" encoding="utf-8"?>
<a:theme xmlns:a="http://schemas.openxmlformats.org/drawingml/2006/main" name="Basic - Photo + Text">
  <a:themeElements>
    <a:clrScheme name="IOM-template">
      <a:dk1>
        <a:srgbClr val="0033A0"/>
      </a:dk1>
      <a:lt1>
        <a:srgbClr val="FFFFFF"/>
      </a:lt1>
      <a:dk2>
        <a:srgbClr val="003A8F"/>
      </a:dk2>
      <a:lt2>
        <a:srgbClr val="E7EEFF"/>
      </a:lt2>
      <a:accent1>
        <a:srgbClr val="0033A0"/>
      </a:accent1>
      <a:accent2>
        <a:srgbClr val="2450AC"/>
      </a:accent2>
      <a:accent3>
        <a:srgbClr val="486CBB"/>
      </a:accent3>
      <a:accent4>
        <a:srgbClr val="6B89C8"/>
      </a:accent4>
      <a:accent5>
        <a:srgbClr val="1241A7"/>
      </a:accent5>
      <a:accent6>
        <a:srgbClr val="597BC2"/>
      </a:accent6>
      <a:hlink>
        <a:srgbClr val="0033A0"/>
      </a:hlink>
      <a:folHlink>
        <a:srgbClr val="6A89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M-PPT_template_EN" id="{92E005AD-6C10-2546-83CD-0551CA334544}" vid="{0E556575-E740-0D43-9CF7-EE6F31C80D2E}"/>
    </a:ext>
  </a:extLst>
</a:theme>
</file>

<file path=ppt/theme/theme2.xml><?xml version="1.0" encoding="utf-8"?>
<a:theme xmlns:a="http://schemas.openxmlformats.org/drawingml/2006/main" name="Basic - Only Text">
  <a:themeElements>
    <a:clrScheme name="IOM-template">
      <a:dk1>
        <a:srgbClr val="0033A0"/>
      </a:dk1>
      <a:lt1>
        <a:srgbClr val="FFFFFF"/>
      </a:lt1>
      <a:dk2>
        <a:srgbClr val="003A8F"/>
      </a:dk2>
      <a:lt2>
        <a:srgbClr val="E7EEFF"/>
      </a:lt2>
      <a:accent1>
        <a:srgbClr val="0033A0"/>
      </a:accent1>
      <a:accent2>
        <a:srgbClr val="2450AC"/>
      </a:accent2>
      <a:accent3>
        <a:srgbClr val="486CBB"/>
      </a:accent3>
      <a:accent4>
        <a:srgbClr val="6B89C8"/>
      </a:accent4>
      <a:accent5>
        <a:srgbClr val="1241A7"/>
      </a:accent5>
      <a:accent6>
        <a:srgbClr val="597BC2"/>
      </a:accent6>
      <a:hlink>
        <a:srgbClr val="0033A0"/>
      </a:hlink>
      <a:folHlink>
        <a:srgbClr val="6A89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M-PPT_template_EN" id="{92E005AD-6C10-2546-83CD-0551CA334544}" vid="{7789957F-C17D-E14F-A749-139ACD4E5174}"/>
    </a:ext>
  </a:extLst>
</a:theme>
</file>

<file path=ppt/theme/theme3.xml><?xml version="1.0" encoding="utf-8"?>
<a:theme xmlns:a="http://schemas.openxmlformats.org/drawingml/2006/main" name="1_Thème Office">
  <a:themeElements>
    <a:clrScheme name="IOM official">
      <a:dk1>
        <a:srgbClr val="000000"/>
      </a:dk1>
      <a:lt1>
        <a:srgbClr val="FFFFFF"/>
      </a:lt1>
      <a:dk2>
        <a:srgbClr val="0033A0"/>
      </a:dk2>
      <a:lt2>
        <a:srgbClr val="FFFFFF"/>
      </a:lt2>
      <a:accent1>
        <a:srgbClr val="0033A0"/>
      </a:accent1>
      <a:accent2>
        <a:srgbClr val="4663A8"/>
      </a:accent2>
      <a:accent3>
        <a:srgbClr val="C3CBE3"/>
      </a:accent3>
      <a:accent4>
        <a:srgbClr val="E9EBF6"/>
      </a:accent4>
      <a:accent5>
        <a:srgbClr val="5B92E5"/>
      </a:accent5>
      <a:accent6>
        <a:srgbClr val="6F9FD5"/>
      </a:accent6>
      <a:hlink>
        <a:srgbClr val="0033A0"/>
      </a:hlink>
      <a:folHlink>
        <a:srgbClr val="C3CBE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365e92d-62b9-4d7a-9e06-eade70c2c0ea">
      <UserInfo>
        <DisplayName>SHAFI Natalia</DisplayName>
        <AccountId>2202</AccountId>
        <AccountType/>
      </UserInfo>
      <UserInfo>
        <DisplayName>SALVATORE Virginia</DisplayName>
        <AccountId>890</AccountId>
        <AccountType/>
      </UserInfo>
    </SharedWithUsers>
    <_activity xmlns="2ff7a6f3-6923-4036-be74-145e704eda3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8863BD82EA1ED4BA632BF6D56BBB290" ma:contentTypeVersion="15" ma:contentTypeDescription="Create a new document." ma:contentTypeScope="" ma:versionID="af7be69b1d8db1e0206c6fcf93cb5a5b">
  <xsd:schema xmlns:xsd="http://www.w3.org/2001/XMLSchema" xmlns:xs="http://www.w3.org/2001/XMLSchema" xmlns:p="http://schemas.microsoft.com/office/2006/metadata/properties" xmlns:ns3="2ff7a6f3-6923-4036-be74-145e704eda30" xmlns:ns4="8365e92d-62b9-4d7a-9e06-eade70c2c0ea" targetNamespace="http://schemas.microsoft.com/office/2006/metadata/properties" ma:root="true" ma:fieldsID="425838ae3de421a2a964b5f23dbc507d" ns3:_="" ns4:_="">
    <xsd:import namespace="2ff7a6f3-6923-4036-be74-145e704eda30"/>
    <xsd:import namespace="8365e92d-62b9-4d7a-9e06-eade70c2c0e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7a6f3-6923-4036-be74-145e704eda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65e92d-62b9-4d7a-9e06-eade70c2c0e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684C9C-A61D-4556-A3B7-24D78FBA096A}">
  <ds:schemaRefs>
    <ds:schemaRef ds:uri="8365e92d-62b9-4d7a-9e06-eade70c2c0ea"/>
    <ds:schemaRef ds:uri="http://schemas.openxmlformats.org/package/2006/metadata/core-properties"/>
    <ds:schemaRef ds:uri="http://schemas.microsoft.com/office/2006/documentManagement/types"/>
    <ds:schemaRef ds:uri="http://www.w3.org/XML/1998/namespace"/>
    <ds:schemaRef ds:uri="http://schemas.microsoft.com/office/2006/metadata/properties"/>
    <ds:schemaRef ds:uri="http://purl.org/dc/terms/"/>
    <ds:schemaRef ds:uri="http://purl.org/dc/elements/1.1/"/>
    <ds:schemaRef ds:uri="http://schemas.microsoft.com/office/infopath/2007/PartnerControls"/>
    <ds:schemaRef ds:uri="2ff7a6f3-6923-4036-be74-145e704eda30"/>
    <ds:schemaRef ds:uri="http://purl.org/dc/dcmitype/"/>
  </ds:schemaRefs>
</ds:datastoreItem>
</file>

<file path=customXml/itemProps2.xml><?xml version="1.0" encoding="utf-8"?>
<ds:datastoreItem xmlns:ds="http://schemas.openxmlformats.org/officeDocument/2006/customXml" ds:itemID="{69C36358-982B-44C7-A2C2-3EB410F7DE4E}">
  <ds:schemaRefs>
    <ds:schemaRef ds:uri="2ff7a6f3-6923-4036-be74-145e704eda30"/>
    <ds:schemaRef ds:uri="8365e92d-62b9-4d7a-9e06-eade70c2c0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3C74573-4596-4024-ACFC-36B3AFBB0DAB}">
  <ds:schemaRefs>
    <ds:schemaRef ds:uri="http://schemas.microsoft.com/sharepoint/v3/contenttype/forms"/>
  </ds:schemaRefs>
</ds:datastoreItem>
</file>

<file path=docMetadata/LabelInfo.xml><?xml version="1.0" encoding="utf-8"?>
<clbl:labelList xmlns:clbl="http://schemas.microsoft.com/office/2020/mipLabelMetadata">
  <clbl:label id="{2059aa38-f392-4105-be92-628035578272}" enabled="1" method="Standard" siteId="{1588262d-23fb-43b4-bd6e-bce49c8e6186}" contentBits="0" removed="0"/>
</clbl:labelList>
</file>

<file path=docProps/app.xml><?xml version="1.0" encoding="utf-8"?>
<Properties xmlns="http://schemas.openxmlformats.org/officeDocument/2006/extended-properties" xmlns:vt="http://schemas.openxmlformats.org/officeDocument/2006/docPropsVTypes">
  <Template>IOM-PPT_template_EN</Template>
  <TotalTime>3554</TotalTime>
  <Words>3351</Words>
  <Application>Microsoft Office PowerPoint</Application>
  <PresentationFormat>Widescreen</PresentationFormat>
  <Paragraphs>254</Paragraphs>
  <Slides>18</Slides>
  <Notes>18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18</vt:i4>
      </vt:variant>
    </vt:vector>
  </HeadingPairs>
  <TitlesOfParts>
    <vt:vector size="29" baseType="lpstr">
      <vt:lpstr>Aptos</vt:lpstr>
      <vt:lpstr>Arial</vt:lpstr>
      <vt:lpstr>Calibri</vt:lpstr>
      <vt:lpstr>Calibri Light</vt:lpstr>
      <vt:lpstr>Gill Sans MT</vt:lpstr>
      <vt:lpstr>Gill Sans Nova Book</vt:lpstr>
      <vt:lpstr>Symbol</vt:lpstr>
      <vt:lpstr>Wingdings</vt:lpstr>
      <vt:lpstr>Basic - Photo + Text</vt:lpstr>
      <vt:lpstr>Basic - Only Text</vt:lpstr>
      <vt:lpstr>1_Thème Office</vt:lpstr>
      <vt:lpstr>Climate change and women’s livelihoods  in Bangladesh, Nepal and Sri Lanka  &amp; Implications for ADD labour-receiving countries </vt:lpstr>
      <vt:lpstr>Introduction</vt:lpstr>
      <vt:lpstr>Research objectives</vt:lpstr>
      <vt:lpstr>Climate change impacts in Asia</vt:lpstr>
      <vt:lpstr>Loss of livelihoods across Asia</vt:lpstr>
      <vt:lpstr>Impacts on women’s livelihoods</vt:lpstr>
      <vt:lpstr>Bangladesh</vt:lpstr>
      <vt:lpstr>Nepal</vt:lpstr>
      <vt:lpstr>Sri Lanka</vt:lpstr>
      <vt:lpstr>Factors hindering women’s migration</vt:lpstr>
      <vt:lpstr>What does a Skills Mobility Partnership offer?</vt:lpstr>
      <vt:lpstr>Hospitality sector in GCC countries</vt:lpstr>
      <vt:lpstr>Case study: Sustainable Hospitality Alliance</vt:lpstr>
      <vt:lpstr>Recommendations</vt:lpstr>
      <vt:lpstr>Recommendations</vt:lpstr>
      <vt:lpstr>Recommendations</vt:lpstr>
      <vt:lpstr>Recommendations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Aram BARZANI</dc:creator>
  <cp:lastModifiedBy>DEDOVIC Tanja</cp:lastModifiedBy>
  <cp:revision>63</cp:revision>
  <cp:lastPrinted>2024-01-02T07:46:26Z</cp:lastPrinted>
  <dcterms:created xsi:type="dcterms:W3CDTF">2023-08-27T12:53:14Z</dcterms:created>
  <dcterms:modified xsi:type="dcterms:W3CDTF">2025-09-22T16:15:29Z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0x010100A8863BD82EA1ED4BA632BF6D56BBB290</vt:lpwstr>
  </property>
  <property fmtid="{D5CDD505-2E9C-101B-9397-08002B2CF9AE}" pid="3" name="Order">
    <vt:r8>25312200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y fmtid="{D5CDD505-2E9C-101B-9397-08002B2CF9AE}" pid="11" name="MSIP_Label_2059aa38-f392-4105-be92-628035578272_Enabled">
    <vt:lpwstr>true</vt:lpwstr>
  </property>
  <property fmtid="{D5CDD505-2E9C-101B-9397-08002B2CF9AE}" pid="12" name="MSIP_Label_2059aa38-f392-4105-be92-628035578272_SetDate">
    <vt:lpwstr>2023-08-27T13:02:28Z</vt:lpwstr>
  </property>
  <property fmtid="{D5CDD505-2E9C-101B-9397-08002B2CF9AE}" pid="13" name="MSIP_Label_2059aa38-f392-4105-be92-628035578272_Method">
    <vt:lpwstr>Standard</vt:lpwstr>
  </property>
  <property fmtid="{D5CDD505-2E9C-101B-9397-08002B2CF9AE}" pid="14" name="MSIP_Label_2059aa38-f392-4105-be92-628035578272_Name">
    <vt:lpwstr>IOMLb0020IN123173</vt:lpwstr>
  </property>
  <property fmtid="{D5CDD505-2E9C-101B-9397-08002B2CF9AE}" pid="15" name="MSIP_Label_2059aa38-f392-4105-be92-628035578272_SiteId">
    <vt:lpwstr>1588262d-23fb-43b4-bd6e-bce49c8e6186</vt:lpwstr>
  </property>
  <property fmtid="{D5CDD505-2E9C-101B-9397-08002B2CF9AE}" pid="16" name="MSIP_Label_2059aa38-f392-4105-be92-628035578272_ActionId">
    <vt:lpwstr>ba28b346-c434-417a-8bc7-bbda8dd293d8</vt:lpwstr>
  </property>
  <property fmtid="{D5CDD505-2E9C-101B-9397-08002B2CF9AE}" pid="17" name="MSIP_Label_2059aa38-f392-4105-be92-628035578272_ContentBits">
    <vt:lpwstr>0</vt:lpwstr>
  </property>
</Properties>
</file>